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Lst>
  <p:sldSz cy="5143500" cx="9144000"/>
  <p:notesSz cx="6858000" cy="9144000"/>
  <p:embeddedFontLst>
    <p:embeddedFont>
      <p:font typeface="Roboto"/>
      <p:regular r:id="rId78"/>
      <p:bold r:id="rId79"/>
      <p:italic r:id="rId80"/>
      <p:boldItalic r:id="rId81"/>
    </p:embeddedFont>
    <p:embeddedFont>
      <p:font typeface="Roboto Medium"/>
      <p:regular r:id="rId82"/>
      <p:bold r:id="rId83"/>
      <p:italic r:id="rId84"/>
      <p:boldItalic r:id="rId85"/>
    </p:embeddedFont>
    <p:embeddedFont>
      <p:font typeface="Nunito"/>
      <p:regular r:id="rId86"/>
      <p:bold r:id="rId87"/>
      <p:italic r:id="rId88"/>
      <p:boldItalic r:id="rId89"/>
    </p:embeddedFont>
    <p:embeddedFont>
      <p:font typeface="Maven Pro"/>
      <p:regular r:id="rId90"/>
      <p:bold r:id="rId9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F6B37E19-38D2-40DF-9B66-BE6B00388954}">
  <a:tblStyle styleId="{F6B37E19-38D2-40DF-9B66-BE6B00388954}"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84" Type="http://schemas.openxmlformats.org/officeDocument/2006/relationships/font" Target="fonts/RobotoMedium-italic.fntdata"/><Relationship Id="rId83" Type="http://schemas.openxmlformats.org/officeDocument/2006/relationships/font" Target="fonts/RobotoMedium-bold.fntdata"/><Relationship Id="rId42" Type="http://schemas.openxmlformats.org/officeDocument/2006/relationships/slide" Target="slides/slide37.xml"/><Relationship Id="rId86" Type="http://schemas.openxmlformats.org/officeDocument/2006/relationships/font" Target="fonts/Nunito-regular.fntdata"/><Relationship Id="rId41" Type="http://schemas.openxmlformats.org/officeDocument/2006/relationships/slide" Target="slides/slide36.xml"/><Relationship Id="rId85" Type="http://schemas.openxmlformats.org/officeDocument/2006/relationships/font" Target="fonts/RobotoMedium-boldItalic.fntdata"/><Relationship Id="rId44" Type="http://schemas.openxmlformats.org/officeDocument/2006/relationships/slide" Target="slides/slide39.xml"/><Relationship Id="rId88" Type="http://schemas.openxmlformats.org/officeDocument/2006/relationships/font" Target="fonts/Nunito-italic.fntdata"/><Relationship Id="rId43" Type="http://schemas.openxmlformats.org/officeDocument/2006/relationships/slide" Target="slides/slide38.xml"/><Relationship Id="rId87" Type="http://schemas.openxmlformats.org/officeDocument/2006/relationships/font" Target="fonts/Nunito-bold.fntdata"/><Relationship Id="rId46" Type="http://schemas.openxmlformats.org/officeDocument/2006/relationships/slide" Target="slides/slide41.xml"/><Relationship Id="rId45" Type="http://schemas.openxmlformats.org/officeDocument/2006/relationships/slide" Target="slides/slide40.xml"/><Relationship Id="rId89" Type="http://schemas.openxmlformats.org/officeDocument/2006/relationships/font" Target="fonts/Nunito-boldItalic.fntdata"/><Relationship Id="rId80" Type="http://schemas.openxmlformats.org/officeDocument/2006/relationships/font" Target="fonts/Roboto-italic.fntdata"/><Relationship Id="rId82" Type="http://schemas.openxmlformats.org/officeDocument/2006/relationships/font" Target="fonts/RobotoMedium-regular.fntdata"/><Relationship Id="rId81" Type="http://schemas.openxmlformats.org/officeDocument/2006/relationships/font" Target="fonts/Roboto-bold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31" Type="http://schemas.openxmlformats.org/officeDocument/2006/relationships/slide" Target="slides/slide26.xml"/><Relationship Id="rId75" Type="http://schemas.openxmlformats.org/officeDocument/2006/relationships/slide" Target="slides/slide70.xml"/><Relationship Id="rId30" Type="http://schemas.openxmlformats.org/officeDocument/2006/relationships/slide" Target="slides/slide25.xml"/><Relationship Id="rId74" Type="http://schemas.openxmlformats.org/officeDocument/2006/relationships/slide" Target="slides/slide69.xml"/><Relationship Id="rId33" Type="http://schemas.openxmlformats.org/officeDocument/2006/relationships/slide" Target="slides/slide28.xml"/><Relationship Id="rId77" Type="http://schemas.openxmlformats.org/officeDocument/2006/relationships/slide" Target="slides/slide72.xml"/><Relationship Id="rId32" Type="http://schemas.openxmlformats.org/officeDocument/2006/relationships/slide" Target="slides/slide27.xml"/><Relationship Id="rId76" Type="http://schemas.openxmlformats.org/officeDocument/2006/relationships/slide" Target="slides/slide71.xml"/><Relationship Id="rId35" Type="http://schemas.openxmlformats.org/officeDocument/2006/relationships/slide" Target="slides/slide30.xml"/><Relationship Id="rId79" Type="http://schemas.openxmlformats.org/officeDocument/2006/relationships/font" Target="fonts/Roboto-bold.fntdata"/><Relationship Id="rId34" Type="http://schemas.openxmlformats.org/officeDocument/2006/relationships/slide" Target="slides/slide29.xml"/><Relationship Id="rId78" Type="http://schemas.openxmlformats.org/officeDocument/2006/relationships/font" Target="fonts/Roboto-regular.fntdata"/><Relationship Id="rId71" Type="http://schemas.openxmlformats.org/officeDocument/2006/relationships/slide" Target="slides/slide66.xml"/><Relationship Id="rId70" Type="http://schemas.openxmlformats.org/officeDocument/2006/relationships/slide" Target="slides/slide65.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slide" Target="slides/slide61.xml"/><Relationship Id="rId21" Type="http://schemas.openxmlformats.org/officeDocument/2006/relationships/slide" Target="slides/slide16.xml"/><Relationship Id="rId65" Type="http://schemas.openxmlformats.org/officeDocument/2006/relationships/slide" Target="slides/slide60.xml"/><Relationship Id="rId24" Type="http://schemas.openxmlformats.org/officeDocument/2006/relationships/slide" Target="slides/slide19.xml"/><Relationship Id="rId68" Type="http://schemas.openxmlformats.org/officeDocument/2006/relationships/slide" Target="slides/slide63.xml"/><Relationship Id="rId23" Type="http://schemas.openxmlformats.org/officeDocument/2006/relationships/slide" Target="slides/slide18.xml"/><Relationship Id="rId67" Type="http://schemas.openxmlformats.org/officeDocument/2006/relationships/slide" Target="slides/slide62.xml"/><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slide" Target="slides/slide64.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91" Type="http://schemas.openxmlformats.org/officeDocument/2006/relationships/font" Target="fonts/MavenPro-bold.fntdata"/><Relationship Id="rId90" Type="http://schemas.openxmlformats.org/officeDocument/2006/relationships/font" Target="fonts/MavenPro-regular.fntdata"/><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mongodb.com/manual/introduction/" TargetMode="Externa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draw.io/" TargetMode="Externa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mongodb.com/compare/mongodb-mysql" TargetMode="External"/><Relationship Id="rId3" Type="http://schemas.openxmlformats.org/officeDocument/2006/relationships/hyperlink" Target="https://jira.mongodb.org/secure/attachment/112939/MongoDB_Architecture_Guide.pdf" TargetMode="External"/><Relationship Id="rId4" Type="http://schemas.openxmlformats.org/officeDocument/2006/relationships/hyperlink" Target="https://jira.mongodb.org/secure/attachment/112939/MongoDB_Architecture_Guide.pdf" TargetMode="External"/><Relationship Id="rId5" Type="http://schemas.openxmlformats.org/officeDocument/2006/relationships/hyperlink" Target="https://jira.mongodb.org/secure/attachment/112939/MongoDB_Architecture_Guide.pdf" TargetMode="Externa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mongodb.com/compare/mongodb-mysql" TargetMode="Externa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mongodb.com/compare/mongodb-mysql" TargetMode="Externa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ira.mongodb.org/secure/attachment/112939/MongoDB_Architecture_Guide.pdf" TargetMode="External"/><Relationship Id="rId3" Type="http://schemas.openxmlformats.org/officeDocument/2006/relationships/hyperlink" Target="https://jira.mongodb.org/secure/attachment/112939/MongoDB_Architecture_Guide.pdf" TargetMode="Externa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ira.mongodb.org/secure/attachment/112939/MongoDB_Architecture_Guide.pdf" TargetMode="Externa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ira.mongodb.org/secure/attachment/112939/MongoDB_Architecture_Guide.pdf" TargetMode="Externa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ira.mongodb.org/secure/attachment/112939/MongoDB_Architecture_Guide.pdf" TargetMode="Externa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ira.mongodb.org/secure/attachment/112939/MongoDB_Architecture_Guide.pdf" TargetMode="Externa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ira.mongodb.org/secure/attachment/112939/MongoDB_Architecture_Guide.pdf" TargetMode="Externa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ira.mongodb.org/secure/attachment/112939/MongoDB_Architecture_Guide.pdf" TargetMode="Externa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theverge.com/2016/1/28/10858250/oracle-java-plugin-deprecation-jdk-9" TargetMode="External"/><Relationship Id="rId3" Type="http://schemas.openxmlformats.org/officeDocument/2006/relationships/hyperlink" Target="https://medium.com/@tejasghalsasi/hadoop-101-getting-started-5d27e7210bb7" TargetMode="External"/><Relationship Id="rId4" Type="http://schemas.openxmlformats.org/officeDocument/2006/relationships/hyperlink" Target="https://www.slideshare.net/wiredtiger/wired-tiger-overview3" TargetMode="Externa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code.tutsplus.com/tutorials/create-a-database-cluster-in-the-cloud-with-mongodb-atlas--cms-31840" TargetMode="External"/><Relationship Id="rId3" Type="http://schemas.openxmlformats.org/officeDocument/2006/relationships/hyperlink" Target="https://www.kenwalger.com/blog/nosql/mongodb/mongodb-compass-an-overview/" TargetMode="External"/><Relationship Id="rId4" Type="http://schemas.openxmlformats.org/officeDocument/2006/relationships/hyperlink" Target="https://medium.com/@nparsons08/mongodb-stitch-your-application-backend-delivered-as-a-service-7cf21d979ed" TargetMode="Externa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ira.mongodb.org/secure/attachment/112939/MongoDB_Architecture_Guide.pdf" TargetMode="External"/><Relationship Id="rId3" Type="http://schemas.openxmlformats.org/officeDocument/2006/relationships/hyperlink" Target="https://jira.mongodb.org/secure/attachment/112939/MongoDB_Architecture_Guide.pdf" TargetMode="Externa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ira.mongodb.org/secure/attachment/112939/MongoDB_Architecture_Guide.pdf" TargetMode="Externa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stitchfix.com/about" TargetMode="Externa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ira.mongodb.org/secure/attachment/112939/MongoDB_Architecture_Guide.pdf" TargetMode="Externa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ira.mongodb.org/secure/attachment/112939/MongoDB_Architecture_Guide.pdf" TargetMode="Externa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bit.ly/2UZCDaO" TargetMode="Externa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bit.ly/2TY0Az6" TargetMode="Externa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bit.ly/2SW3I1h" TargetMode="Externa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bit.ly/2tvXHKl" TargetMode="Externa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bit.ly/2NhDzV6" TargetMode="Externa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bit.ly/2Nh0Qqw" TargetMode="Externa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bit.ly/2V5RMXU" TargetMode="External"/><Relationship Id="rId3" Type="http://schemas.openxmlformats.org/officeDocument/2006/relationships/hyperlink" Target="https://www.charterselection.com/marketing-job-descriptions/crm-manager-job-description" TargetMode="Externa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bit.ly/2TVZ4gW" TargetMode="External"/><Relationship Id="rId3" Type="http://schemas.openxmlformats.org/officeDocument/2006/relationships/hyperlink" Target="https://bit.ly/2TWxJv1" TargetMode="External"/><Relationship Id="rId4" Type="http://schemas.openxmlformats.org/officeDocument/2006/relationships/hyperlink" Target="https://bit.ly/2BH3gKa" TargetMode="External"/><Relationship Id="rId5" Type="http://schemas.openxmlformats.org/officeDocument/2006/relationships/hyperlink" Target="https://bit.ly/2EgRecs" TargetMode="Externa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draw.io/" TargetMode="Externa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bit.ly/2GvsjUT" TargetMode="External"/><Relationship Id="rId3" Type="http://schemas.openxmlformats.org/officeDocument/2006/relationships/hyperlink" Target="https://bit.ly/2DUcx1S" TargetMode="Externa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bit.ly/2towo4C" TargetMode="Externa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draw.io/" TargetMode="Externa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bit.ly/2TVjN4B" TargetMode="External"/><Relationship Id="rId3" Type="http://schemas.openxmlformats.org/officeDocument/2006/relationships/hyperlink" Target="https://smartbear.com/blog/test-and-monitor/5-reasons-its-time-to-ditch-mysql/" TargetMode="External"/><Relationship Id="rId4" Type="http://schemas.openxmlformats.org/officeDocument/2006/relationships/hyperlink" Target="https://www.gridgain.com/resources/blog/5-limitations-mysql-big-data" TargetMode="Externa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3" name="Shape 273"/>
        <p:cNvGrpSpPr/>
        <p:nvPr/>
      </p:nvGrpSpPr>
      <p:grpSpPr>
        <a:xfrm>
          <a:off x="0" y="0"/>
          <a:ext cx="0" cy="0"/>
          <a:chOff x="0" y="0"/>
          <a:chExt cx="0" cy="0"/>
        </a:xfrm>
      </p:grpSpPr>
      <p:sp>
        <p:nvSpPr>
          <p:cNvPr id="274" name="Google Shape;274;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a:latin typeface="Nunito"/>
                <a:ea typeface="Nunito"/>
                <a:cs typeface="Nunito"/>
                <a:sym typeface="Nunito"/>
              </a:rPr>
              <a:t>Time: 30 sec</a:t>
            </a:r>
            <a:endParaRPr>
              <a:latin typeface="Nunito"/>
              <a:ea typeface="Nunito"/>
              <a:cs typeface="Nunito"/>
              <a:sym typeface="Nunito"/>
            </a:endParaRPr>
          </a:p>
          <a:p>
            <a:pPr indent="0" lvl="0" marL="0" rtl="0" algn="l">
              <a:spcBef>
                <a:spcPts val="0"/>
              </a:spcBef>
              <a:spcAft>
                <a:spcPts val="0"/>
              </a:spcAft>
              <a:buClr>
                <a:srgbClr val="000000"/>
              </a:buClr>
              <a:buSzPts val="1100"/>
              <a:buFont typeface="Arial"/>
              <a:buNone/>
            </a:pPr>
            <a:r>
              <a:rPr lang="en">
                <a:latin typeface="Nunito"/>
                <a:ea typeface="Nunito"/>
                <a:cs typeface="Nunito"/>
                <a:sym typeface="Nunito"/>
              </a:rPr>
              <a:t>Slide Type: Title</a:t>
            </a:r>
            <a:endParaRPr>
              <a:latin typeface="Nunito"/>
              <a:ea typeface="Nunito"/>
              <a:cs typeface="Nunito"/>
              <a:sym typeface="Nunito"/>
            </a:endParaRPr>
          </a:p>
          <a:p>
            <a:pPr indent="0" lvl="0" marL="0" rtl="0" algn="l">
              <a:spcBef>
                <a:spcPts val="0"/>
              </a:spcBef>
              <a:spcAft>
                <a:spcPts val="0"/>
              </a:spcAft>
              <a:buNone/>
            </a:pPr>
            <a:r>
              <a:rPr lang="en">
                <a:latin typeface="Nunito"/>
                <a:ea typeface="Nunito"/>
                <a:cs typeface="Nunito"/>
                <a:sym typeface="Nunito"/>
              </a:rPr>
              <a:t>Total Time:112 min</a:t>
            </a:r>
            <a:endParaRPr>
              <a:latin typeface="Nunito"/>
              <a:ea typeface="Nunito"/>
              <a:cs typeface="Nunito"/>
              <a:sym typeface="Nunito"/>
            </a:endParaRPr>
          </a:p>
          <a:p>
            <a:pPr indent="0" lvl="0" marL="0" rtl="0" algn="l">
              <a:spcBef>
                <a:spcPts val="0"/>
              </a:spcBef>
              <a:spcAft>
                <a:spcPts val="0"/>
              </a:spcAft>
              <a:buNone/>
            </a:pPr>
            <a:r>
              <a:rPr lang="en">
                <a:latin typeface="Nunito"/>
                <a:ea typeface="Nunito"/>
                <a:cs typeface="Nunito"/>
                <a:sym typeface="Nunito"/>
              </a:rPr>
              <a:t>We aim to refine these slides to cut down presentation time to 60 min</a:t>
            </a:r>
            <a:endParaRPr>
              <a:latin typeface="Nunito"/>
              <a:ea typeface="Nunito"/>
              <a:cs typeface="Nunito"/>
              <a:sym typeface="Nunito"/>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6" name="Shape 376"/>
        <p:cNvGrpSpPr/>
        <p:nvPr/>
      </p:nvGrpSpPr>
      <p:grpSpPr>
        <a:xfrm>
          <a:off x="0" y="0"/>
          <a:ext cx="0" cy="0"/>
          <a:chOff x="0" y="0"/>
          <a:chExt cx="0" cy="0"/>
        </a:xfrm>
      </p:grpSpPr>
      <p:sp>
        <p:nvSpPr>
          <p:cNvPr id="377" name="Google Shape;377;g4e40e3c501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4e40e3c501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a:latin typeface="Nunito"/>
                <a:ea typeface="Nunito"/>
                <a:cs typeface="Nunito"/>
                <a:sym typeface="Nunito"/>
              </a:rPr>
              <a:t>Time: 30 sec</a:t>
            </a:r>
            <a:endParaRPr>
              <a:latin typeface="Nunito"/>
              <a:ea typeface="Nunito"/>
              <a:cs typeface="Nunito"/>
              <a:sym typeface="Nunito"/>
            </a:endParaRPr>
          </a:p>
          <a:p>
            <a:pPr indent="0" lvl="0" marL="0" rtl="0" algn="l">
              <a:spcBef>
                <a:spcPts val="0"/>
              </a:spcBef>
              <a:spcAft>
                <a:spcPts val="0"/>
              </a:spcAft>
              <a:buClr>
                <a:srgbClr val="000000"/>
              </a:buClr>
              <a:buSzPts val="1100"/>
              <a:buFont typeface="Arial"/>
              <a:buNone/>
            </a:pPr>
            <a:r>
              <a:rPr lang="en">
                <a:latin typeface="Nunito"/>
                <a:ea typeface="Nunito"/>
                <a:cs typeface="Nunito"/>
                <a:sym typeface="Nunito"/>
              </a:rPr>
              <a:t>Slide Type: Title</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8" name="Shape 398"/>
        <p:cNvGrpSpPr/>
        <p:nvPr/>
      </p:nvGrpSpPr>
      <p:grpSpPr>
        <a:xfrm>
          <a:off x="0" y="0"/>
          <a:ext cx="0" cy="0"/>
          <a:chOff x="0" y="0"/>
          <a:chExt cx="0" cy="0"/>
        </a:xfrm>
      </p:grpSpPr>
      <p:sp>
        <p:nvSpPr>
          <p:cNvPr id="399" name="Google Shape;399;g4e465302e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0" name="Google Shape;400;g4e465302e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a:latin typeface="Nunito"/>
                <a:ea typeface="Nunito"/>
                <a:cs typeface="Nunito"/>
                <a:sym typeface="Nunito"/>
              </a:rPr>
              <a:t>Time: 1 min</a:t>
            </a:r>
            <a:endParaRPr>
              <a:latin typeface="Nunito"/>
              <a:ea typeface="Nunito"/>
              <a:cs typeface="Nunito"/>
              <a:sym typeface="Nunito"/>
            </a:endParaRPr>
          </a:p>
          <a:p>
            <a:pPr indent="0" lvl="0" marL="0" rtl="0" algn="l">
              <a:spcBef>
                <a:spcPts val="0"/>
              </a:spcBef>
              <a:spcAft>
                <a:spcPts val="0"/>
              </a:spcAft>
              <a:buClr>
                <a:srgbClr val="000000"/>
              </a:buClr>
              <a:buSzPts val="1100"/>
              <a:buFont typeface="Arial"/>
              <a:buNone/>
            </a:pPr>
            <a:r>
              <a:rPr lang="en">
                <a:latin typeface="Nunito"/>
                <a:ea typeface="Nunito"/>
                <a:cs typeface="Nunito"/>
                <a:sym typeface="Nunito"/>
              </a:rPr>
              <a:t>Slide Type: Simple</a:t>
            </a:r>
            <a:endParaRPr>
              <a:latin typeface="Nunito"/>
              <a:ea typeface="Nunito"/>
              <a:cs typeface="Nunito"/>
              <a:sym typeface="Nunito"/>
            </a:endParaRPr>
          </a:p>
          <a:p>
            <a:pPr indent="0" lvl="0" marL="0" rtl="0" algn="l">
              <a:spcBef>
                <a:spcPts val="0"/>
              </a:spcBef>
              <a:spcAft>
                <a:spcPts val="0"/>
              </a:spcAft>
              <a:buClr>
                <a:srgbClr val="000000"/>
              </a:buClr>
              <a:buSzPts val="1100"/>
              <a:buFont typeface="Arial"/>
              <a:buNone/>
            </a:pPr>
            <a:r>
              <a:t/>
            </a:r>
            <a:endParaRPr>
              <a:latin typeface="Nunito"/>
              <a:ea typeface="Nunito"/>
              <a:cs typeface="Nunito"/>
              <a:sym typeface="Nunito"/>
            </a:endParaRPr>
          </a:p>
          <a:p>
            <a:pPr indent="0" lvl="0" marL="0" marR="0" rtl="0" algn="l">
              <a:lnSpc>
                <a:spcPct val="115000"/>
              </a:lnSpc>
              <a:spcBef>
                <a:spcPts val="0"/>
              </a:spcBef>
              <a:spcAft>
                <a:spcPts val="0"/>
              </a:spcAft>
              <a:buNone/>
            </a:pPr>
            <a:r>
              <a:rPr lang="en">
                <a:latin typeface="Nunito"/>
                <a:ea typeface="Nunito"/>
                <a:cs typeface="Nunito"/>
                <a:sym typeface="Nunito"/>
              </a:rPr>
              <a:t>References:</a:t>
            </a:r>
            <a:endParaRPr>
              <a:latin typeface="Nunito"/>
              <a:ea typeface="Nunito"/>
              <a:cs typeface="Nunito"/>
              <a:sym typeface="Nunito"/>
            </a:endParaRPr>
          </a:p>
          <a:p>
            <a:pPr indent="0" lvl="0" marL="0" marR="0" rtl="0" algn="l">
              <a:lnSpc>
                <a:spcPct val="115000"/>
              </a:lnSpc>
              <a:spcBef>
                <a:spcPts val="1600"/>
              </a:spcBef>
              <a:spcAft>
                <a:spcPts val="0"/>
              </a:spcAft>
              <a:buNone/>
            </a:pPr>
            <a:r>
              <a:rPr lang="en">
                <a:latin typeface="Nunito"/>
                <a:ea typeface="Nunito"/>
                <a:cs typeface="Nunito"/>
                <a:sym typeface="Nunito"/>
              </a:rPr>
              <a:t>13. Features of MongoDB: </a:t>
            </a:r>
            <a:r>
              <a:rPr lang="en" u="sng">
                <a:solidFill>
                  <a:schemeClr val="hlink"/>
                </a:solidFill>
                <a:latin typeface="Nunito"/>
                <a:ea typeface="Nunito"/>
                <a:cs typeface="Nunito"/>
                <a:sym typeface="Nunito"/>
                <a:hlinkClick r:id="rId2"/>
              </a:rPr>
              <a:t>https://docs.mongodb.com/manual/introduction/</a:t>
            </a:r>
            <a:endParaRPr>
              <a:latin typeface="Nunito"/>
              <a:ea typeface="Nunito"/>
              <a:cs typeface="Nunito"/>
              <a:sym typeface="Nunito"/>
            </a:endParaRPr>
          </a:p>
          <a:p>
            <a:pPr indent="0" lvl="0" marL="0" marR="0" rtl="0" algn="l">
              <a:lnSpc>
                <a:spcPct val="115000"/>
              </a:lnSpc>
              <a:spcBef>
                <a:spcPts val="1600"/>
              </a:spcBef>
              <a:spcAft>
                <a:spcPts val="160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1" name="Shape 441"/>
        <p:cNvGrpSpPr/>
        <p:nvPr/>
      </p:nvGrpSpPr>
      <p:grpSpPr>
        <a:xfrm>
          <a:off x="0" y="0"/>
          <a:ext cx="0" cy="0"/>
          <a:chOff x="0" y="0"/>
          <a:chExt cx="0" cy="0"/>
        </a:xfrm>
      </p:grpSpPr>
      <p:sp>
        <p:nvSpPr>
          <p:cNvPr id="442" name="Google Shape;442;g4cb548e10b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3" name="Google Shape;443;g4cb548e10b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a:latin typeface="Nunito"/>
                <a:ea typeface="Nunito"/>
                <a:cs typeface="Nunito"/>
                <a:sym typeface="Nunito"/>
              </a:rPr>
              <a:t>Time:  3 min</a:t>
            </a:r>
            <a:endParaRPr>
              <a:latin typeface="Nunito"/>
              <a:ea typeface="Nunito"/>
              <a:cs typeface="Nunito"/>
              <a:sym typeface="Nunito"/>
            </a:endParaRPr>
          </a:p>
          <a:p>
            <a:pPr indent="0" lvl="0" marL="0" rtl="0" algn="l">
              <a:spcBef>
                <a:spcPts val="0"/>
              </a:spcBef>
              <a:spcAft>
                <a:spcPts val="0"/>
              </a:spcAft>
              <a:buClr>
                <a:srgbClr val="000000"/>
              </a:buClr>
              <a:buSzPts val="1100"/>
              <a:buFont typeface="Arial"/>
              <a:buNone/>
            </a:pPr>
            <a:r>
              <a:rPr lang="en">
                <a:latin typeface="Nunito"/>
                <a:ea typeface="Nunito"/>
                <a:cs typeface="Nunito"/>
                <a:sym typeface="Nunito"/>
              </a:rPr>
              <a:t>Slide Type: Average</a:t>
            </a:r>
            <a:endParaRPr>
              <a:latin typeface="Nunito"/>
              <a:ea typeface="Nunito"/>
              <a:cs typeface="Nunito"/>
              <a:sym typeface="Nunito"/>
            </a:endParaRPr>
          </a:p>
          <a:p>
            <a:pPr indent="0" lvl="0" marL="0" rtl="0" algn="l">
              <a:spcBef>
                <a:spcPts val="0"/>
              </a:spcBef>
              <a:spcAft>
                <a:spcPts val="0"/>
              </a:spcAft>
              <a:buClr>
                <a:srgbClr val="000000"/>
              </a:buClr>
              <a:buSzPts val="1100"/>
              <a:buFont typeface="Arial"/>
              <a:buNone/>
            </a:pPr>
            <a:r>
              <a:t/>
            </a:r>
            <a:endParaRPr>
              <a:latin typeface="Nunito"/>
              <a:ea typeface="Nunito"/>
              <a:cs typeface="Nunito"/>
              <a:sym typeface="Nunito"/>
            </a:endParaRPr>
          </a:p>
          <a:p>
            <a:pPr indent="0" lvl="0" marL="0" rtl="0" algn="l">
              <a:lnSpc>
                <a:spcPct val="115000"/>
              </a:lnSpc>
              <a:spcBef>
                <a:spcPts val="0"/>
              </a:spcBef>
              <a:spcAft>
                <a:spcPts val="0"/>
              </a:spcAft>
              <a:buClr>
                <a:srgbClr val="000000"/>
              </a:buClr>
              <a:buSzPts val="1100"/>
              <a:buFont typeface="Arial"/>
              <a:buNone/>
            </a:pPr>
            <a:r>
              <a:rPr lang="en">
                <a:latin typeface="Nunito"/>
                <a:ea typeface="Nunito"/>
                <a:cs typeface="Nunito"/>
                <a:sym typeface="Nunito"/>
              </a:rPr>
              <a:t>References:</a:t>
            </a:r>
            <a:endParaRPr>
              <a:latin typeface="Nunito"/>
              <a:ea typeface="Nunito"/>
              <a:cs typeface="Nunito"/>
              <a:sym typeface="Nunito"/>
            </a:endParaRPr>
          </a:p>
          <a:p>
            <a:pPr indent="0" lvl="0" marL="0" rtl="0" algn="l">
              <a:lnSpc>
                <a:spcPct val="115000"/>
              </a:lnSpc>
              <a:spcBef>
                <a:spcPts val="1600"/>
              </a:spcBef>
              <a:spcAft>
                <a:spcPts val="0"/>
              </a:spcAft>
              <a:buNone/>
            </a:pPr>
            <a:r>
              <a:rPr lang="en">
                <a:latin typeface="Nunito"/>
                <a:ea typeface="Nunito"/>
                <a:cs typeface="Nunito"/>
                <a:sym typeface="Nunito"/>
              </a:rPr>
              <a:t>14. Proposed System Flow Chart drawn using: </a:t>
            </a:r>
            <a:r>
              <a:rPr lang="en" u="sng">
                <a:solidFill>
                  <a:schemeClr val="accent5"/>
                </a:solidFill>
                <a:latin typeface="Nunito"/>
                <a:ea typeface="Nunito"/>
                <a:cs typeface="Nunito"/>
                <a:sym typeface="Nunito"/>
                <a:hlinkClick r:id="rId2"/>
              </a:rPr>
              <a:t>https://www.draw.io/</a:t>
            </a:r>
            <a:endParaRPr>
              <a:latin typeface="Nunito"/>
              <a:ea typeface="Nunito"/>
              <a:cs typeface="Nunito"/>
              <a:sym typeface="Nunito"/>
            </a:endParaRPr>
          </a:p>
          <a:p>
            <a:pPr indent="0" lvl="0" marL="0" rtl="0" algn="l">
              <a:lnSpc>
                <a:spcPct val="115000"/>
              </a:lnSpc>
              <a:spcBef>
                <a:spcPts val="1600"/>
              </a:spcBef>
              <a:spcAft>
                <a:spcPts val="1600"/>
              </a:spcAft>
              <a:buClr>
                <a:srgbClr val="000000"/>
              </a:buClr>
              <a:buSzPts val="1100"/>
              <a:buFont typeface="Arial"/>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8" name="Shape 448"/>
        <p:cNvGrpSpPr/>
        <p:nvPr/>
      </p:nvGrpSpPr>
      <p:grpSpPr>
        <a:xfrm>
          <a:off x="0" y="0"/>
          <a:ext cx="0" cy="0"/>
          <a:chOff x="0" y="0"/>
          <a:chExt cx="0" cy="0"/>
        </a:xfrm>
      </p:grpSpPr>
      <p:sp>
        <p:nvSpPr>
          <p:cNvPr id="449" name="Google Shape;449;g4cd74f8221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0" name="Google Shape;450;g4cd74f8221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a:latin typeface="Nunito"/>
                <a:ea typeface="Nunito"/>
                <a:cs typeface="Nunito"/>
                <a:sym typeface="Nunito"/>
              </a:rPr>
              <a:t>Time: 3 mins</a:t>
            </a:r>
            <a:endParaRPr>
              <a:latin typeface="Nunito"/>
              <a:ea typeface="Nunito"/>
              <a:cs typeface="Nunito"/>
              <a:sym typeface="Nunito"/>
            </a:endParaRPr>
          </a:p>
          <a:p>
            <a:pPr indent="0" lvl="0" marL="0" rtl="0" algn="l">
              <a:spcBef>
                <a:spcPts val="0"/>
              </a:spcBef>
              <a:spcAft>
                <a:spcPts val="0"/>
              </a:spcAft>
              <a:buClr>
                <a:srgbClr val="000000"/>
              </a:buClr>
              <a:buSzPts val="1100"/>
              <a:buFont typeface="Arial"/>
              <a:buNone/>
            </a:pPr>
            <a:r>
              <a:rPr lang="en">
                <a:latin typeface="Nunito"/>
                <a:ea typeface="Nunito"/>
                <a:cs typeface="Nunito"/>
                <a:sym typeface="Nunito"/>
              </a:rPr>
              <a:t>Slide Type: Average</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9" name="Shape 479"/>
        <p:cNvGrpSpPr/>
        <p:nvPr/>
      </p:nvGrpSpPr>
      <p:grpSpPr>
        <a:xfrm>
          <a:off x="0" y="0"/>
          <a:ext cx="0" cy="0"/>
          <a:chOff x="0" y="0"/>
          <a:chExt cx="0" cy="0"/>
        </a:xfrm>
      </p:grpSpPr>
      <p:sp>
        <p:nvSpPr>
          <p:cNvPr id="480" name="Google Shape;480;g503a41f9a3_0_7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1" name="Google Shape;481;g503a41f9a3_0_7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a:latin typeface="Nunito"/>
                <a:ea typeface="Nunito"/>
                <a:cs typeface="Nunito"/>
                <a:sym typeface="Nunito"/>
              </a:rPr>
              <a:t>Time: 30 sec</a:t>
            </a:r>
            <a:endParaRPr>
              <a:latin typeface="Nunito"/>
              <a:ea typeface="Nunito"/>
              <a:cs typeface="Nunito"/>
              <a:sym typeface="Nunito"/>
            </a:endParaRPr>
          </a:p>
          <a:p>
            <a:pPr indent="0" lvl="0" marL="0" rtl="0" algn="l">
              <a:spcBef>
                <a:spcPts val="0"/>
              </a:spcBef>
              <a:spcAft>
                <a:spcPts val="0"/>
              </a:spcAft>
              <a:buClr>
                <a:srgbClr val="000000"/>
              </a:buClr>
              <a:buSzPts val="1100"/>
              <a:buFont typeface="Arial"/>
              <a:buNone/>
            </a:pPr>
            <a:r>
              <a:rPr lang="en">
                <a:latin typeface="Nunito"/>
                <a:ea typeface="Nunito"/>
                <a:cs typeface="Nunito"/>
                <a:sym typeface="Nunito"/>
              </a:rPr>
              <a:t>Slide Type: Transition</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4" name="Shape 484"/>
        <p:cNvGrpSpPr/>
        <p:nvPr/>
      </p:nvGrpSpPr>
      <p:grpSpPr>
        <a:xfrm>
          <a:off x="0" y="0"/>
          <a:ext cx="0" cy="0"/>
          <a:chOff x="0" y="0"/>
          <a:chExt cx="0" cy="0"/>
        </a:xfrm>
      </p:grpSpPr>
      <p:sp>
        <p:nvSpPr>
          <p:cNvPr id="485" name="Google Shape;485;g503a41f9a3_0_4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6" name="Google Shape;486;g503a41f9a3_0_4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a:latin typeface="Nunito"/>
                <a:ea typeface="Nunito"/>
                <a:cs typeface="Nunito"/>
                <a:sym typeface="Nunito"/>
              </a:rPr>
              <a:t>Time: 3min</a:t>
            </a:r>
            <a:endParaRPr>
              <a:latin typeface="Nunito"/>
              <a:ea typeface="Nunito"/>
              <a:cs typeface="Nunito"/>
              <a:sym typeface="Nunito"/>
            </a:endParaRPr>
          </a:p>
          <a:p>
            <a:pPr indent="0" lvl="0" marL="0" rtl="0" algn="l">
              <a:spcBef>
                <a:spcPts val="0"/>
              </a:spcBef>
              <a:spcAft>
                <a:spcPts val="0"/>
              </a:spcAft>
              <a:buClr>
                <a:srgbClr val="000000"/>
              </a:buClr>
              <a:buSzPts val="1100"/>
              <a:buFont typeface="Arial"/>
              <a:buNone/>
            </a:pPr>
            <a:r>
              <a:rPr lang="en">
                <a:latin typeface="Nunito"/>
                <a:ea typeface="Nunito"/>
                <a:cs typeface="Nunito"/>
                <a:sym typeface="Nunito"/>
              </a:rPr>
              <a:t>Slide Type: Average</a:t>
            </a:r>
            <a:endParaRPr>
              <a:latin typeface="Nunito"/>
              <a:ea typeface="Nunito"/>
              <a:cs typeface="Nunito"/>
              <a:sym typeface="Nunito"/>
            </a:endParaRPr>
          </a:p>
          <a:p>
            <a:pPr indent="0" lvl="0" marL="0" rtl="0" algn="l">
              <a:spcBef>
                <a:spcPts val="0"/>
              </a:spcBef>
              <a:spcAft>
                <a:spcPts val="0"/>
              </a:spcAft>
              <a:buClr>
                <a:srgbClr val="000000"/>
              </a:buClr>
              <a:buSzPts val="1100"/>
              <a:buFont typeface="Arial"/>
              <a:buNone/>
            </a:pPr>
            <a:r>
              <a:t/>
            </a:r>
            <a:endParaRPr>
              <a:latin typeface="Nunito"/>
              <a:ea typeface="Nunito"/>
              <a:cs typeface="Nunito"/>
              <a:sym typeface="Nunito"/>
            </a:endParaRPr>
          </a:p>
          <a:p>
            <a:pPr indent="0" lvl="0" marL="0" rtl="0" algn="l">
              <a:spcBef>
                <a:spcPts val="0"/>
              </a:spcBef>
              <a:spcAft>
                <a:spcPts val="0"/>
              </a:spcAft>
              <a:buNone/>
            </a:pPr>
            <a:r>
              <a:rPr lang="en">
                <a:latin typeface="Nunito"/>
                <a:ea typeface="Nunito"/>
                <a:cs typeface="Nunito"/>
                <a:sym typeface="Nunito"/>
              </a:rPr>
              <a:t>References:</a:t>
            </a:r>
            <a:endParaRPr>
              <a:latin typeface="Nunito"/>
              <a:ea typeface="Nunito"/>
              <a:cs typeface="Nunito"/>
              <a:sym typeface="Nunito"/>
            </a:endParaRPr>
          </a:p>
          <a:p>
            <a:pPr indent="0" lvl="0" marL="0" rtl="0" algn="l">
              <a:spcBef>
                <a:spcPts val="0"/>
              </a:spcBef>
              <a:spcAft>
                <a:spcPts val="0"/>
              </a:spcAft>
              <a:buNone/>
            </a:pPr>
            <a:r>
              <a:t/>
            </a:r>
            <a:endParaRPr>
              <a:latin typeface="Nunito"/>
              <a:ea typeface="Nunito"/>
              <a:cs typeface="Nunito"/>
              <a:sym typeface="Nunito"/>
            </a:endParaRPr>
          </a:p>
          <a:p>
            <a:pPr indent="0" lvl="0" marL="0" rtl="0" algn="l">
              <a:spcBef>
                <a:spcPts val="0"/>
              </a:spcBef>
              <a:spcAft>
                <a:spcPts val="0"/>
              </a:spcAft>
              <a:buNone/>
            </a:pPr>
            <a:r>
              <a:rPr lang="en">
                <a:latin typeface="Nunito"/>
                <a:ea typeface="Nunito"/>
                <a:cs typeface="Nunito"/>
                <a:sym typeface="Nunito"/>
              </a:rPr>
              <a:t>15. Deveoper productivity is increased with JSON Documents: </a:t>
            </a:r>
            <a:r>
              <a:rPr lang="en" u="sng">
                <a:solidFill>
                  <a:schemeClr val="hlink"/>
                </a:solidFill>
                <a:latin typeface="Nunito"/>
                <a:ea typeface="Nunito"/>
                <a:cs typeface="Nunito"/>
                <a:sym typeface="Nunito"/>
                <a:hlinkClick r:id="rId2"/>
              </a:rPr>
              <a:t>https://www.mongodb.com/compare/mongodb-mysql</a:t>
            </a:r>
            <a:endParaRPr>
              <a:latin typeface="Nunito"/>
              <a:ea typeface="Nunito"/>
              <a:cs typeface="Nunito"/>
              <a:sym typeface="Nunito"/>
            </a:endParaRPr>
          </a:p>
          <a:p>
            <a:pPr indent="0" lvl="0" marL="0" rtl="0" algn="l">
              <a:spcBef>
                <a:spcPts val="0"/>
              </a:spcBef>
              <a:spcAft>
                <a:spcPts val="0"/>
              </a:spcAft>
              <a:buNone/>
            </a:pPr>
            <a:r>
              <a:rPr lang="en">
                <a:latin typeface="Nunito"/>
                <a:ea typeface="Nunito"/>
                <a:cs typeface="Nunito"/>
                <a:sym typeface="Nunito"/>
              </a:rPr>
              <a:t>16. Document storage Image: </a:t>
            </a:r>
            <a:r>
              <a:rPr lang="en" u="sng">
                <a:solidFill>
                  <a:schemeClr val="hlink"/>
                </a:solidFill>
                <a:latin typeface="Nunito"/>
                <a:ea typeface="Nunito"/>
                <a:cs typeface="Nunito"/>
                <a:sym typeface="Nunito"/>
                <a:hlinkClick r:id="rId3"/>
              </a:rPr>
              <a:t>https://jira.mongodb.org/secure/attachment/.../MongoDB_Architecture_Guide.pdf</a:t>
            </a:r>
            <a:endParaRPr>
              <a:latin typeface="Nunito"/>
              <a:ea typeface="Nunito"/>
              <a:cs typeface="Nunito"/>
              <a:sym typeface="Nunito"/>
            </a:endParaRPr>
          </a:p>
          <a:p>
            <a:pPr indent="0" lvl="0" marL="0" rtl="0" algn="l">
              <a:spcBef>
                <a:spcPts val="0"/>
              </a:spcBef>
              <a:spcAft>
                <a:spcPts val="0"/>
              </a:spcAft>
              <a:buNone/>
            </a:pPr>
            <a:r>
              <a:t/>
            </a:r>
            <a:endParaRPr sz="1050" u="sng">
              <a:solidFill>
                <a:schemeClr val="hlink"/>
              </a:solidFill>
              <a:latin typeface="Roboto"/>
              <a:ea typeface="Roboto"/>
              <a:cs typeface="Roboto"/>
              <a:sym typeface="Roboto"/>
              <a:hlinkClick r:id="rId4"/>
            </a:endParaRPr>
          </a:p>
          <a:p>
            <a:pPr indent="0" lvl="0" marL="0" marR="203200" rtl="0" algn="l">
              <a:lnSpc>
                <a:spcPct val="115000"/>
              </a:lnSpc>
              <a:spcBef>
                <a:spcPts val="100"/>
              </a:spcBef>
              <a:spcAft>
                <a:spcPts val="0"/>
              </a:spcAft>
              <a:buNone/>
            </a:pPr>
            <a:r>
              <a:t/>
            </a:r>
            <a:endParaRPr sz="1050" u="sng">
              <a:solidFill>
                <a:srgbClr val="006621"/>
              </a:solidFill>
              <a:latin typeface="Roboto"/>
              <a:ea typeface="Roboto"/>
              <a:cs typeface="Roboto"/>
              <a:sym typeface="Roboto"/>
              <a:hlinkClick r:id="rId5"/>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3" name="Shape 493"/>
        <p:cNvGrpSpPr/>
        <p:nvPr/>
      </p:nvGrpSpPr>
      <p:grpSpPr>
        <a:xfrm>
          <a:off x="0" y="0"/>
          <a:ext cx="0" cy="0"/>
          <a:chOff x="0" y="0"/>
          <a:chExt cx="0" cy="0"/>
        </a:xfrm>
      </p:grpSpPr>
      <p:sp>
        <p:nvSpPr>
          <p:cNvPr id="494" name="Google Shape;494;g503a41f9a3_0_4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5" name="Google Shape;495;g503a41f9a3_0_4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a:latin typeface="Nunito"/>
                <a:ea typeface="Nunito"/>
                <a:cs typeface="Nunito"/>
                <a:sym typeface="Nunito"/>
              </a:rPr>
              <a:t>Time: 3min</a:t>
            </a:r>
            <a:endParaRPr>
              <a:latin typeface="Nunito"/>
              <a:ea typeface="Nunito"/>
              <a:cs typeface="Nunito"/>
              <a:sym typeface="Nunito"/>
            </a:endParaRPr>
          </a:p>
          <a:p>
            <a:pPr indent="0" lvl="0" marL="0" rtl="0" algn="l">
              <a:spcBef>
                <a:spcPts val="0"/>
              </a:spcBef>
              <a:spcAft>
                <a:spcPts val="0"/>
              </a:spcAft>
              <a:buClr>
                <a:srgbClr val="000000"/>
              </a:buClr>
              <a:buSzPts val="1100"/>
              <a:buFont typeface="Arial"/>
              <a:buNone/>
            </a:pPr>
            <a:r>
              <a:rPr lang="en">
                <a:latin typeface="Nunito"/>
                <a:ea typeface="Nunito"/>
                <a:cs typeface="Nunito"/>
                <a:sym typeface="Nunito"/>
              </a:rPr>
              <a:t>Slide Type: Average</a:t>
            </a:r>
            <a:endParaRPr>
              <a:latin typeface="Nunito"/>
              <a:ea typeface="Nunito"/>
              <a:cs typeface="Nunito"/>
              <a:sym typeface="Nunito"/>
            </a:endParaRPr>
          </a:p>
          <a:p>
            <a:pPr indent="0" lvl="0" marL="0" rtl="0" algn="l">
              <a:spcBef>
                <a:spcPts val="0"/>
              </a:spcBef>
              <a:spcAft>
                <a:spcPts val="0"/>
              </a:spcAft>
              <a:buClr>
                <a:srgbClr val="000000"/>
              </a:buClr>
              <a:buSzPts val="1100"/>
              <a:buFont typeface="Arial"/>
              <a:buNone/>
            </a:pPr>
            <a:r>
              <a:t/>
            </a:r>
            <a:endParaRPr>
              <a:latin typeface="Nunito"/>
              <a:ea typeface="Nunito"/>
              <a:cs typeface="Nunito"/>
              <a:sym typeface="Nunito"/>
            </a:endParaRPr>
          </a:p>
          <a:p>
            <a:pPr indent="0" lvl="0" marL="0" rtl="0" algn="l">
              <a:spcBef>
                <a:spcPts val="0"/>
              </a:spcBef>
              <a:spcAft>
                <a:spcPts val="0"/>
              </a:spcAft>
              <a:buClr>
                <a:srgbClr val="000000"/>
              </a:buClr>
              <a:buSzPts val="1100"/>
              <a:buFont typeface="Arial"/>
              <a:buNone/>
            </a:pPr>
            <a:r>
              <a:rPr lang="en">
                <a:latin typeface="Nunito"/>
                <a:ea typeface="Nunito"/>
                <a:cs typeface="Nunito"/>
                <a:sym typeface="Nunito"/>
              </a:rPr>
              <a:t>References:</a:t>
            </a:r>
            <a:endParaRPr>
              <a:latin typeface="Nunito"/>
              <a:ea typeface="Nunito"/>
              <a:cs typeface="Nunito"/>
              <a:sym typeface="Nunito"/>
            </a:endParaRPr>
          </a:p>
          <a:p>
            <a:pPr indent="0" lvl="0" marL="0" rtl="0" algn="l">
              <a:spcBef>
                <a:spcPts val="0"/>
              </a:spcBef>
              <a:spcAft>
                <a:spcPts val="0"/>
              </a:spcAft>
              <a:buClr>
                <a:srgbClr val="000000"/>
              </a:buClr>
              <a:buSzPts val="1100"/>
              <a:buFont typeface="Arial"/>
              <a:buNone/>
            </a:pPr>
            <a:r>
              <a:t/>
            </a:r>
            <a:endParaRPr>
              <a:latin typeface="Nunito"/>
              <a:ea typeface="Nunito"/>
              <a:cs typeface="Nunito"/>
              <a:sym typeface="Nunito"/>
            </a:endParaRPr>
          </a:p>
          <a:p>
            <a:pPr indent="0" lvl="0" marL="0" rtl="0" algn="l">
              <a:spcBef>
                <a:spcPts val="0"/>
              </a:spcBef>
              <a:spcAft>
                <a:spcPts val="0"/>
              </a:spcAft>
              <a:buNone/>
            </a:pPr>
            <a:r>
              <a:rPr lang="en">
                <a:latin typeface="Nunito"/>
                <a:ea typeface="Nunito"/>
                <a:cs typeface="Nunito"/>
                <a:sym typeface="Nunito"/>
              </a:rPr>
              <a:t>17. MySQL’s JSON data type does not bring the developer productivity: </a:t>
            </a:r>
            <a:r>
              <a:rPr lang="en" u="sng">
                <a:solidFill>
                  <a:schemeClr val="accent5"/>
                </a:solidFill>
                <a:latin typeface="Nunito"/>
                <a:ea typeface="Nunito"/>
                <a:cs typeface="Nunito"/>
                <a:sym typeface="Nunito"/>
                <a:hlinkClick r:id="rId2"/>
              </a:rPr>
              <a:t>https://www.mongodb.com/compare/mongodb-mysql</a:t>
            </a:r>
            <a:endParaRPr>
              <a:latin typeface="Nunito"/>
              <a:ea typeface="Nunito"/>
              <a:cs typeface="Nunito"/>
              <a:sym typeface="Nunito"/>
            </a:endParaRPr>
          </a:p>
          <a:p>
            <a:pPr indent="0" lvl="0" marL="0" rtl="0" algn="l">
              <a:spcBef>
                <a:spcPts val="0"/>
              </a:spcBef>
              <a:spcAft>
                <a:spcPts val="0"/>
              </a:spcAft>
              <a:buClr>
                <a:srgbClr val="000000"/>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0" name="Shape 500"/>
        <p:cNvGrpSpPr/>
        <p:nvPr/>
      </p:nvGrpSpPr>
      <p:grpSpPr>
        <a:xfrm>
          <a:off x="0" y="0"/>
          <a:ext cx="0" cy="0"/>
          <a:chOff x="0" y="0"/>
          <a:chExt cx="0" cy="0"/>
        </a:xfrm>
      </p:grpSpPr>
      <p:sp>
        <p:nvSpPr>
          <p:cNvPr id="501" name="Google Shape;501;g503a41f9a3_0_7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2" name="Google Shape;502;g503a41f9a3_0_7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a:latin typeface="Nunito"/>
                <a:ea typeface="Nunito"/>
                <a:cs typeface="Nunito"/>
                <a:sym typeface="Nunito"/>
              </a:rPr>
              <a:t>Time: 3min</a:t>
            </a:r>
            <a:endParaRPr>
              <a:latin typeface="Nunito"/>
              <a:ea typeface="Nunito"/>
              <a:cs typeface="Nunito"/>
              <a:sym typeface="Nunito"/>
            </a:endParaRPr>
          </a:p>
          <a:p>
            <a:pPr indent="0" lvl="0" marL="0" rtl="0" algn="l">
              <a:spcBef>
                <a:spcPts val="0"/>
              </a:spcBef>
              <a:spcAft>
                <a:spcPts val="0"/>
              </a:spcAft>
              <a:buClr>
                <a:srgbClr val="000000"/>
              </a:buClr>
              <a:buSzPts val="1100"/>
              <a:buFont typeface="Arial"/>
              <a:buNone/>
            </a:pPr>
            <a:r>
              <a:rPr lang="en">
                <a:latin typeface="Nunito"/>
                <a:ea typeface="Nunito"/>
                <a:cs typeface="Nunito"/>
                <a:sym typeface="Nunito"/>
              </a:rPr>
              <a:t>Slide Type: Average</a:t>
            </a:r>
            <a:endParaRPr>
              <a:latin typeface="Nunito"/>
              <a:ea typeface="Nunito"/>
              <a:cs typeface="Nunito"/>
              <a:sym typeface="Nunito"/>
            </a:endParaRPr>
          </a:p>
          <a:p>
            <a:pPr indent="0" lvl="0" marL="0" rtl="0" algn="l">
              <a:spcBef>
                <a:spcPts val="0"/>
              </a:spcBef>
              <a:spcAft>
                <a:spcPts val="0"/>
              </a:spcAft>
              <a:buClr>
                <a:srgbClr val="000000"/>
              </a:buClr>
              <a:buSzPts val="1100"/>
              <a:buFont typeface="Arial"/>
              <a:buNone/>
            </a:pPr>
            <a:r>
              <a:t/>
            </a:r>
            <a:endParaRPr>
              <a:latin typeface="Nunito"/>
              <a:ea typeface="Nunito"/>
              <a:cs typeface="Nunito"/>
              <a:sym typeface="Nunito"/>
            </a:endParaRPr>
          </a:p>
          <a:p>
            <a:pPr indent="0" lvl="0" marL="0" rtl="0" algn="l">
              <a:spcBef>
                <a:spcPts val="0"/>
              </a:spcBef>
              <a:spcAft>
                <a:spcPts val="0"/>
              </a:spcAft>
              <a:buClr>
                <a:srgbClr val="000000"/>
              </a:buClr>
              <a:buSzPts val="1100"/>
              <a:buFont typeface="Arial"/>
              <a:buNone/>
            </a:pPr>
            <a:r>
              <a:rPr lang="en">
                <a:latin typeface="Nunito"/>
                <a:ea typeface="Nunito"/>
                <a:cs typeface="Nunito"/>
                <a:sym typeface="Nunito"/>
              </a:rPr>
              <a:t>References:</a:t>
            </a:r>
            <a:endParaRPr>
              <a:latin typeface="Nunito"/>
              <a:ea typeface="Nunito"/>
              <a:cs typeface="Nunito"/>
              <a:sym typeface="Nunito"/>
            </a:endParaRPr>
          </a:p>
          <a:p>
            <a:pPr indent="0" lvl="0" marL="0" rtl="0" algn="l">
              <a:spcBef>
                <a:spcPts val="0"/>
              </a:spcBef>
              <a:spcAft>
                <a:spcPts val="0"/>
              </a:spcAft>
              <a:buClr>
                <a:srgbClr val="000000"/>
              </a:buClr>
              <a:buSzPts val="1100"/>
              <a:buFont typeface="Arial"/>
              <a:buNone/>
            </a:pPr>
            <a:r>
              <a:t/>
            </a:r>
            <a:endParaRPr>
              <a:latin typeface="Nunito"/>
              <a:ea typeface="Nunito"/>
              <a:cs typeface="Nunito"/>
              <a:sym typeface="Nunito"/>
            </a:endParaRPr>
          </a:p>
          <a:p>
            <a:pPr indent="0" lvl="0" marL="0" rtl="0" algn="l">
              <a:spcBef>
                <a:spcPts val="0"/>
              </a:spcBef>
              <a:spcAft>
                <a:spcPts val="0"/>
              </a:spcAft>
              <a:buClr>
                <a:srgbClr val="000000"/>
              </a:buClr>
              <a:buSzPts val="1100"/>
              <a:buFont typeface="Arial"/>
              <a:buNone/>
            </a:pPr>
            <a:r>
              <a:rPr lang="en">
                <a:latin typeface="Nunito"/>
                <a:ea typeface="Nunito"/>
                <a:cs typeface="Nunito"/>
                <a:sym typeface="Nunito"/>
              </a:rPr>
              <a:t>18. MySQL’s JSON data type does not bring the developer productivity: </a:t>
            </a:r>
            <a:r>
              <a:rPr lang="en" u="sng">
                <a:solidFill>
                  <a:schemeClr val="accent5"/>
                </a:solidFill>
                <a:latin typeface="Nunito"/>
                <a:ea typeface="Nunito"/>
                <a:cs typeface="Nunito"/>
                <a:sym typeface="Nunito"/>
                <a:hlinkClick r:id="rId2"/>
              </a:rPr>
              <a:t>https://www.mongodb.com/compare/mongodb-mysql</a:t>
            </a:r>
            <a:endParaRPr>
              <a:latin typeface="Nunito"/>
              <a:ea typeface="Nunito"/>
              <a:cs typeface="Nunito"/>
              <a:sym typeface="Nunito"/>
            </a:endParaRPr>
          </a:p>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7" name="Shape 507"/>
        <p:cNvGrpSpPr/>
        <p:nvPr/>
      </p:nvGrpSpPr>
      <p:grpSpPr>
        <a:xfrm>
          <a:off x="0" y="0"/>
          <a:ext cx="0" cy="0"/>
          <a:chOff x="0" y="0"/>
          <a:chExt cx="0" cy="0"/>
        </a:xfrm>
      </p:grpSpPr>
      <p:sp>
        <p:nvSpPr>
          <p:cNvPr id="508" name="Google Shape;508;g503a41f9a3_0_7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9" name="Google Shape;509;g503a41f9a3_0_7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a:latin typeface="Nunito"/>
                <a:ea typeface="Nunito"/>
                <a:cs typeface="Nunito"/>
                <a:sym typeface="Nunito"/>
              </a:rPr>
              <a:t>Time: 3min</a:t>
            </a:r>
            <a:endParaRPr>
              <a:latin typeface="Nunito"/>
              <a:ea typeface="Nunito"/>
              <a:cs typeface="Nunito"/>
              <a:sym typeface="Nunito"/>
            </a:endParaRPr>
          </a:p>
          <a:p>
            <a:pPr indent="0" lvl="0" marL="0" rtl="0" algn="l">
              <a:spcBef>
                <a:spcPts val="0"/>
              </a:spcBef>
              <a:spcAft>
                <a:spcPts val="0"/>
              </a:spcAft>
              <a:buClr>
                <a:srgbClr val="000000"/>
              </a:buClr>
              <a:buSzPts val="1100"/>
              <a:buFont typeface="Arial"/>
              <a:buNone/>
            </a:pPr>
            <a:r>
              <a:rPr lang="en">
                <a:latin typeface="Nunito"/>
                <a:ea typeface="Nunito"/>
                <a:cs typeface="Nunito"/>
                <a:sym typeface="Nunito"/>
              </a:rPr>
              <a:t>Slide Type: Average</a:t>
            </a:r>
            <a:endParaRPr>
              <a:latin typeface="Nunito"/>
              <a:ea typeface="Nunito"/>
              <a:cs typeface="Nunito"/>
              <a:sym typeface="Nunito"/>
            </a:endParaRPr>
          </a:p>
          <a:p>
            <a:pPr indent="0" lvl="0" marL="0" rtl="0" algn="l">
              <a:spcBef>
                <a:spcPts val="0"/>
              </a:spcBef>
              <a:spcAft>
                <a:spcPts val="0"/>
              </a:spcAft>
              <a:buClr>
                <a:srgbClr val="000000"/>
              </a:buClr>
              <a:buSzPts val="1100"/>
              <a:buFont typeface="Arial"/>
              <a:buNone/>
            </a:pPr>
            <a:r>
              <a:t/>
            </a:r>
            <a:endParaRPr>
              <a:latin typeface="Nunito"/>
              <a:ea typeface="Nunito"/>
              <a:cs typeface="Nunito"/>
              <a:sym typeface="Nunito"/>
            </a:endParaRPr>
          </a:p>
          <a:p>
            <a:pPr indent="0" lvl="0" marL="0" rtl="0" algn="l">
              <a:spcBef>
                <a:spcPts val="0"/>
              </a:spcBef>
              <a:spcAft>
                <a:spcPts val="0"/>
              </a:spcAft>
              <a:buClr>
                <a:srgbClr val="000000"/>
              </a:buClr>
              <a:buSzPts val="1100"/>
              <a:buFont typeface="Arial"/>
              <a:buNone/>
            </a:pPr>
            <a:r>
              <a:rPr lang="en">
                <a:latin typeface="Nunito"/>
                <a:ea typeface="Nunito"/>
                <a:cs typeface="Nunito"/>
                <a:sym typeface="Nunito"/>
              </a:rPr>
              <a:t>References:</a:t>
            </a:r>
            <a:endParaRPr>
              <a:latin typeface="Nunito"/>
              <a:ea typeface="Nunito"/>
              <a:cs typeface="Nunito"/>
              <a:sym typeface="Nunito"/>
            </a:endParaRPr>
          </a:p>
          <a:p>
            <a:pPr indent="0" lvl="0" marL="0" rtl="0" algn="l">
              <a:spcBef>
                <a:spcPts val="0"/>
              </a:spcBef>
              <a:spcAft>
                <a:spcPts val="0"/>
              </a:spcAft>
              <a:buClr>
                <a:srgbClr val="000000"/>
              </a:buClr>
              <a:buSzPts val="1100"/>
              <a:buFont typeface="Arial"/>
              <a:buNone/>
            </a:pPr>
            <a:r>
              <a:t/>
            </a:r>
            <a:endParaRPr>
              <a:latin typeface="Nunito"/>
              <a:ea typeface="Nunito"/>
              <a:cs typeface="Nunito"/>
              <a:sym typeface="Nunito"/>
            </a:endParaRPr>
          </a:p>
          <a:p>
            <a:pPr indent="0" lvl="0" marL="0" rtl="0" algn="l">
              <a:spcBef>
                <a:spcPts val="0"/>
              </a:spcBef>
              <a:spcAft>
                <a:spcPts val="0"/>
              </a:spcAft>
              <a:buNone/>
            </a:pPr>
            <a:r>
              <a:rPr lang="en">
                <a:latin typeface="Nunito"/>
                <a:ea typeface="Nunito"/>
                <a:cs typeface="Nunito"/>
                <a:sym typeface="Nunito"/>
              </a:rPr>
              <a:t>19. MongoDB maintains multiple copies of data: </a:t>
            </a:r>
            <a:r>
              <a:rPr lang="en" u="sng">
                <a:solidFill>
                  <a:schemeClr val="accent5"/>
                </a:solidFill>
                <a:latin typeface="Nunito"/>
                <a:ea typeface="Nunito"/>
                <a:cs typeface="Nunito"/>
                <a:sym typeface="Nunito"/>
                <a:hlinkClick r:id="rId2"/>
              </a:rPr>
              <a:t>https://jira.mongodb.org/secure/attachment/.../MongoDB_Architecture_Guide.pdf</a:t>
            </a:r>
            <a:endParaRPr>
              <a:latin typeface="Nunito"/>
              <a:ea typeface="Nunito"/>
              <a:cs typeface="Nunito"/>
              <a:sym typeface="Nunito"/>
            </a:endParaRPr>
          </a:p>
          <a:p>
            <a:pPr indent="0" lvl="0" marL="0" rtl="0" algn="l">
              <a:spcBef>
                <a:spcPts val="0"/>
              </a:spcBef>
              <a:spcAft>
                <a:spcPts val="0"/>
              </a:spcAft>
              <a:buNone/>
            </a:pPr>
            <a:r>
              <a:rPr lang="en">
                <a:latin typeface="Nunito"/>
                <a:ea typeface="Nunito"/>
                <a:cs typeface="Nunito"/>
                <a:sym typeface="Nunito"/>
              </a:rPr>
              <a:t>20. Replication Image: </a:t>
            </a:r>
            <a:r>
              <a:rPr lang="en" u="sng">
                <a:solidFill>
                  <a:schemeClr val="accent5"/>
                </a:solidFill>
                <a:latin typeface="Nunito"/>
                <a:ea typeface="Nunito"/>
                <a:cs typeface="Nunito"/>
                <a:sym typeface="Nunito"/>
                <a:hlinkClick r:id="rId3"/>
              </a:rPr>
              <a:t>https://jira.mongodb.org/secure/attachment/.../MongoDB_Architecture_Guide.pdf</a:t>
            </a:r>
            <a:endParaRPr>
              <a:latin typeface="Nunito"/>
              <a:ea typeface="Nunito"/>
              <a:cs typeface="Nunito"/>
              <a:sym typeface="Nunito"/>
            </a:endParaRPr>
          </a:p>
          <a:p>
            <a:pPr indent="0" lvl="0" marL="0" rtl="0" algn="l">
              <a:spcBef>
                <a:spcPts val="0"/>
              </a:spcBef>
              <a:spcAft>
                <a:spcPts val="0"/>
              </a:spcAft>
              <a:buClr>
                <a:srgbClr val="000000"/>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6" name="Shape 516"/>
        <p:cNvGrpSpPr/>
        <p:nvPr/>
      </p:nvGrpSpPr>
      <p:grpSpPr>
        <a:xfrm>
          <a:off x="0" y="0"/>
          <a:ext cx="0" cy="0"/>
          <a:chOff x="0" y="0"/>
          <a:chExt cx="0" cy="0"/>
        </a:xfrm>
      </p:grpSpPr>
      <p:sp>
        <p:nvSpPr>
          <p:cNvPr id="517" name="Google Shape;517;g503a41f9a3_0_7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8" name="Google Shape;518;g503a41f9a3_0_7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a:latin typeface="Nunito"/>
                <a:ea typeface="Nunito"/>
                <a:cs typeface="Nunito"/>
                <a:sym typeface="Nunito"/>
              </a:rPr>
              <a:t>Time: 3min</a:t>
            </a:r>
            <a:endParaRPr>
              <a:latin typeface="Nunito"/>
              <a:ea typeface="Nunito"/>
              <a:cs typeface="Nunito"/>
              <a:sym typeface="Nunito"/>
            </a:endParaRPr>
          </a:p>
          <a:p>
            <a:pPr indent="0" lvl="0" marL="0" rtl="0" algn="l">
              <a:spcBef>
                <a:spcPts val="0"/>
              </a:spcBef>
              <a:spcAft>
                <a:spcPts val="0"/>
              </a:spcAft>
              <a:buClr>
                <a:srgbClr val="000000"/>
              </a:buClr>
              <a:buSzPts val="1100"/>
              <a:buFont typeface="Arial"/>
              <a:buNone/>
            </a:pPr>
            <a:r>
              <a:rPr lang="en">
                <a:latin typeface="Nunito"/>
                <a:ea typeface="Nunito"/>
                <a:cs typeface="Nunito"/>
                <a:sym typeface="Nunito"/>
              </a:rPr>
              <a:t>Slide Type: Average</a:t>
            </a:r>
            <a:endParaRPr>
              <a:latin typeface="Nunito"/>
              <a:ea typeface="Nunito"/>
              <a:cs typeface="Nunito"/>
              <a:sym typeface="Nunito"/>
            </a:endParaRPr>
          </a:p>
          <a:p>
            <a:pPr indent="0" lvl="0" marL="0" rtl="0" algn="l">
              <a:spcBef>
                <a:spcPts val="0"/>
              </a:spcBef>
              <a:spcAft>
                <a:spcPts val="0"/>
              </a:spcAft>
              <a:buClr>
                <a:srgbClr val="000000"/>
              </a:buClr>
              <a:buSzPts val="1100"/>
              <a:buFont typeface="Arial"/>
              <a:buNone/>
            </a:pPr>
            <a:r>
              <a:t/>
            </a:r>
            <a:endParaRPr>
              <a:latin typeface="Nunito"/>
              <a:ea typeface="Nunito"/>
              <a:cs typeface="Nunito"/>
              <a:sym typeface="Nunito"/>
            </a:endParaRPr>
          </a:p>
          <a:p>
            <a:pPr indent="0" lvl="0" marL="0" rtl="0" algn="l">
              <a:spcBef>
                <a:spcPts val="0"/>
              </a:spcBef>
              <a:spcAft>
                <a:spcPts val="0"/>
              </a:spcAft>
              <a:buClr>
                <a:srgbClr val="000000"/>
              </a:buClr>
              <a:buSzPts val="1100"/>
              <a:buFont typeface="Arial"/>
              <a:buNone/>
            </a:pPr>
            <a:r>
              <a:rPr lang="en">
                <a:latin typeface="Nunito"/>
                <a:ea typeface="Nunito"/>
                <a:cs typeface="Nunito"/>
                <a:sym typeface="Nunito"/>
              </a:rPr>
              <a:t>References:</a:t>
            </a:r>
            <a:endParaRPr>
              <a:latin typeface="Nunito"/>
              <a:ea typeface="Nunito"/>
              <a:cs typeface="Nunito"/>
              <a:sym typeface="Nunito"/>
            </a:endParaRPr>
          </a:p>
          <a:p>
            <a:pPr indent="0" lvl="0" marL="0" rtl="0" algn="l">
              <a:spcBef>
                <a:spcPts val="0"/>
              </a:spcBef>
              <a:spcAft>
                <a:spcPts val="0"/>
              </a:spcAft>
              <a:buClr>
                <a:srgbClr val="000000"/>
              </a:buClr>
              <a:buSzPts val="1100"/>
              <a:buFont typeface="Arial"/>
              <a:buNone/>
            </a:pPr>
            <a:r>
              <a:t/>
            </a:r>
            <a:endParaRPr>
              <a:latin typeface="Nunito"/>
              <a:ea typeface="Nunito"/>
              <a:cs typeface="Nunito"/>
              <a:sym typeface="Nunito"/>
            </a:endParaRPr>
          </a:p>
          <a:p>
            <a:pPr indent="0" lvl="0" marL="0" rtl="0" algn="l">
              <a:spcBef>
                <a:spcPts val="0"/>
              </a:spcBef>
              <a:spcAft>
                <a:spcPts val="0"/>
              </a:spcAft>
              <a:buClr>
                <a:srgbClr val="000000"/>
              </a:buClr>
              <a:buSzPts val="1100"/>
              <a:buFont typeface="Arial"/>
              <a:buNone/>
            </a:pPr>
            <a:r>
              <a:rPr lang="en">
                <a:latin typeface="Nunito"/>
                <a:ea typeface="Nunito"/>
                <a:cs typeface="Nunito"/>
                <a:sym typeface="Nunito"/>
              </a:rPr>
              <a:t>21</a:t>
            </a:r>
            <a:r>
              <a:rPr lang="en">
                <a:latin typeface="Nunito"/>
                <a:ea typeface="Nunito"/>
                <a:cs typeface="Nunito"/>
                <a:sym typeface="Nunito"/>
              </a:rPr>
              <a:t>. Querying and Visualizing Data: </a:t>
            </a:r>
            <a:r>
              <a:rPr lang="en" u="sng">
                <a:solidFill>
                  <a:schemeClr val="accent5"/>
                </a:solidFill>
                <a:latin typeface="Nunito"/>
                <a:ea typeface="Nunito"/>
                <a:cs typeface="Nunito"/>
                <a:sym typeface="Nunito"/>
                <a:hlinkClick r:id="rId2"/>
              </a:rPr>
              <a:t>https://jira.mongodb.org/secure/attachment/.../MongoDB_Architecture_Guide.pdf</a:t>
            </a:r>
            <a:endParaRPr>
              <a:latin typeface="Nunito"/>
              <a:ea typeface="Nunito"/>
              <a:cs typeface="Nunito"/>
              <a:sym typeface="Nunito"/>
            </a:endParaRPr>
          </a:p>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9" name="Shape 279"/>
        <p:cNvGrpSpPr/>
        <p:nvPr/>
      </p:nvGrpSpPr>
      <p:grpSpPr>
        <a:xfrm>
          <a:off x="0" y="0"/>
          <a:ext cx="0" cy="0"/>
          <a:chOff x="0" y="0"/>
          <a:chExt cx="0" cy="0"/>
        </a:xfrm>
      </p:grpSpPr>
      <p:sp>
        <p:nvSpPr>
          <p:cNvPr id="280" name="Google Shape;280;g4f2399df96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4f2399df96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a:latin typeface="Nunito"/>
                <a:ea typeface="Nunito"/>
                <a:cs typeface="Nunito"/>
                <a:sym typeface="Nunito"/>
              </a:rPr>
              <a:t>Time: 30 sec</a:t>
            </a:r>
            <a:endParaRPr>
              <a:latin typeface="Nunito"/>
              <a:ea typeface="Nunito"/>
              <a:cs typeface="Nunito"/>
              <a:sym typeface="Nunito"/>
            </a:endParaRPr>
          </a:p>
          <a:p>
            <a:pPr indent="0" lvl="0" marL="0" rtl="0" algn="l">
              <a:spcBef>
                <a:spcPts val="0"/>
              </a:spcBef>
              <a:spcAft>
                <a:spcPts val="0"/>
              </a:spcAft>
              <a:buClr>
                <a:srgbClr val="000000"/>
              </a:buClr>
              <a:buSzPts val="1100"/>
              <a:buFont typeface="Arial"/>
              <a:buNone/>
            </a:pPr>
            <a:r>
              <a:rPr lang="en">
                <a:latin typeface="Nunito"/>
                <a:ea typeface="Nunito"/>
                <a:cs typeface="Nunito"/>
                <a:sym typeface="Nunito"/>
              </a:rPr>
              <a:t>Slide Type: Transition</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3" name="Shape 523"/>
        <p:cNvGrpSpPr/>
        <p:nvPr/>
      </p:nvGrpSpPr>
      <p:grpSpPr>
        <a:xfrm>
          <a:off x="0" y="0"/>
          <a:ext cx="0" cy="0"/>
          <a:chOff x="0" y="0"/>
          <a:chExt cx="0" cy="0"/>
        </a:xfrm>
      </p:grpSpPr>
      <p:sp>
        <p:nvSpPr>
          <p:cNvPr id="524" name="Google Shape;524;g503a41f9a3_0_7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5" name="Google Shape;525;g503a41f9a3_0_7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a:latin typeface="Nunito"/>
                <a:ea typeface="Nunito"/>
                <a:cs typeface="Nunito"/>
                <a:sym typeface="Nunito"/>
              </a:rPr>
              <a:t>Time: 5  min</a:t>
            </a:r>
            <a:endParaRPr>
              <a:latin typeface="Nunito"/>
              <a:ea typeface="Nunito"/>
              <a:cs typeface="Nunito"/>
              <a:sym typeface="Nunito"/>
            </a:endParaRPr>
          </a:p>
          <a:p>
            <a:pPr indent="0" lvl="0" marL="0" rtl="0" algn="l">
              <a:spcBef>
                <a:spcPts val="0"/>
              </a:spcBef>
              <a:spcAft>
                <a:spcPts val="0"/>
              </a:spcAft>
              <a:buClr>
                <a:srgbClr val="000000"/>
              </a:buClr>
              <a:buSzPts val="1100"/>
              <a:buFont typeface="Arial"/>
              <a:buNone/>
            </a:pPr>
            <a:r>
              <a:rPr lang="en">
                <a:latin typeface="Nunito"/>
                <a:ea typeface="Nunito"/>
                <a:cs typeface="Nunito"/>
                <a:sym typeface="Nunito"/>
              </a:rPr>
              <a:t>Slide Type: Average</a:t>
            </a:r>
            <a:endParaRPr>
              <a:latin typeface="Nunito"/>
              <a:ea typeface="Nunito"/>
              <a:cs typeface="Nunito"/>
              <a:sym typeface="Nunito"/>
            </a:endParaRPr>
          </a:p>
          <a:p>
            <a:pPr indent="0" lvl="0" marL="0" rtl="0" algn="l">
              <a:spcBef>
                <a:spcPts val="0"/>
              </a:spcBef>
              <a:spcAft>
                <a:spcPts val="0"/>
              </a:spcAft>
              <a:buClr>
                <a:srgbClr val="000000"/>
              </a:buClr>
              <a:buSzPts val="1100"/>
              <a:buFont typeface="Arial"/>
              <a:buNone/>
            </a:pPr>
            <a:r>
              <a:t/>
            </a:r>
            <a:endParaRPr>
              <a:latin typeface="Nunito"/>
              <a:ea typeface="Nunito"/>
              <a:cs typeface="Nunito"/>
              <a:sym typeface="Nunito"/>
            </a:endParaRPr>
          </a:p>
          <a:p>
            <a:pPr indent="0" lvl="0" marL="0" rtl="0" algn="l">
              <a:spcBef>
                <a:spcPts val="0"/>
              </a:spcBef>
              <a:spcAft>
                <a:spcPts val="0"/>
              </a:spcAft>
              <a:buClr>
                <a:srgbClr val="000000"/>
              </a:buClr>
              <a:buSzPts val="1100"/>
              <a:buFont typeface="Arial"/>
              <a:buNone/>
            </a:pPr>
            <a:r>
              <a:rPr lang="en">
                <a:latin typeface="Nunito"/>
                <a:ea typeface="Nunito"/>
                <a:cs typeface="Nunito"/>
                <a:sym typeface="Nunito"/>
              </a:rPr>
              <a:t>References:</a:t>
            </a:r>
            <a:endParaRPr>
              <a:latin typeface="Nunito"/>
              <a:ea typeface="Nunito"/>
              <a:cs typeface="Nunito"/>
              <a:sym typeface="Nunito"/>
            </a:endParaRPr>
          </a:p>
          <a:p>
            <a:pPr indent="0" lvl="0" marL="0" rtl="0" algn="l">
              <a:spcBef>
                <a:spcPts val="0"/>
              </a:spcBef>
              <a:spcAft>
                <a:spcPts val="0"/>
              </a:spcAft>
              <a:buClr>
                <a:srgbClr val="000000"/>
              </a:buClr>
              <a:buSzPts val="1100"/>
              <a:buFont typeface="Arial"/>
              <a:buNone/>
            </a:pPr>
            <a:r>
              <a:t/>
            </a:r>
            <a:endParaRPr>
              <a:latin typeface="Nunito"/>
              <a:ea typeface="Nunito"/>
              <a:cs typeface="Nunito"/>
              <a:sym typeface="Nunito"/>
            </a:endParaRPr>
          </a:p>
          <a:p>
            <a:pPr indent="0" lvl="0" marL="0" rtl="0" algn="l">
              <a:spcBef>
                <a:spcPts val="0"/>
              </a:spcBef>
              <a:spcAft>
                <a:spcPts val="0"/>
              </a:spcAft>
              <a:buClr>
                <a:srgbClr val="000000"/>
              </a:buClr>
              <a:buSzPts val="1100"/>
              <a:buFont typeface="Arial"/>
              <a:buNone/>
            </a:pPr>
            <a:r>
              <a:rPr lang="en">
                <a:latin typeface="Nunito"/>
                <a:ea typeface="Nunito"/>
                <a:cs typeface="Nunito"/>
                <a:sym typeface="Nunito"/>
              </a:rPr>
              <a:t>22. Auto-Sharding: </a:t>
            </a:r>
            <a:r>
              <a:rPr lang="en" u="sng">
                <a:solidFill>
                  <a:schemeClr val="accent5"/>
                </a:solidFill>
                <a:latin typeface="Nunito"/>
                <a:ea typeface="Nunito"/>
                <a:cs typeface="Nunito"/>
                <a:sym typeface="Nunito"/>
                <a:hlinkClick r:id="rId2"/>
              </a:rPr>
              <a:t>https://jira.mongodb.org/secure/attachment/.../MongoDB_Architecture_Guide.pdf</a:t>
            </a:r>
            <a:endParaRPr>
              <a:latin typeface="Nunito"/>
              <a:ea typeface="Nunito"/>
              <a:cs typeface="Nunito"/>
              <a:sym typeface="Nunito"/>
            </a:endParaRPr>
          </a:p>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1" name="Shape 531"/>
        <p:cNvGrpSpPr/>
        <p:nvPr/>
      </p:nvGrpSpPr>
      <p:grpSpPr>
        <a:xfrm>
          <a:off x="0" y="0"/>
          <a:ext cx="0" cy="0"/>
          <a:chOff x="0" y="0"/>
          <a:chExt cx="0" cy="0"/>
        </a:xfrm>
      </p:grpSpPr>
      <p:sp>
        <p:nvSpPr>
          <p:cNvPr id="532" name="Google Shape;532;g4cce5fc9ee_1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3" name="Google Shape;533;g4cce5fc9ee_1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a:latin typeface="Nunito"/>
                <a:ea typeface="Nunito"/>
                <a:cs typeface="Nunito"/>
                <a:sym typeface="Nunito"/>
              </a:rPr>
              <a:t>Time: 1min</a:t>
            </a:r>
            <a:endParaRPr>
              <a:latin typeface="Nunito"/>
              <a:ea typeface="Nunito"/>
              <a:cs typeface="Nunito"/>
              <a:sym typeface="Nunito"/>
            </a:endParaRPr>
          </a:p>
          <a:p>
            <a:pPr indent="0" lvl="0" marL="0" rtl="0" algn="l">
              <a:spcBef>
                <a:spcPts val="0"/>
              </a:spcBef>
              <a:spcAft>
                <a:spcPts val="0"/>
              </a:spcAft>
              <a:buClr>
                <a:srgbClr val="000000"/>
              </a:buClr>
              <a:buSzPts val="1100"/>
              <a:buFont typeface="Arial"/>
              <a:buNone/>
            </a:pPr>
            <a:r>
              <a:rPr lang="en">
                <a:latin typeface="Nunito"/>
                <a:ea typeface="Nunito"/>
                <a:cs typeface="Nunito"/>
                <a:sym typeface="Nunito"/>
              </a:rPr>
              <a:t>Slide Type: Simple</a:t>
            </a:r>
            <a:endParaRPr>
              <a:latin typeface="Nunito"/>
              <a:ea typeface="Nunito"/>
              <a:cs typeface="Nunito"/>
              <a:sym typeface="Nunito"/>
            </a:endParaRPr>
          </a:p>
          <a:p>
            <a:pPr indent="0" lvl="0" marL="0" rtl="0" algn="l">
              <a:spcBef>
                <a:spcPts val="0"/>
              </a:spcBef>
              <a:spcAft>
                <a:spcPts val="0"/>
              </a:spcAft>
              <a:buClr>
                <a:srgbClr val="000000"/>
              </a:buClr>
              <a:buSzPts val="1100"/>
              <a:buFont typeface="Arial"/>
              <a:buNone/>
            </a:pPr>
            <a:r>
              <a:t/>
            </a:r>
            <a:endParaRPr>
              <a:latin typeface="Nunito"/>
              <a:ea typeface="Nunito"/>
              <a:cs typeface="Nunito"/>
              <a:sym typeface="Nunito"/>
            </a:endParaRPr>
          </a:p>
          <a:p>
            <a:pPr indent="0" lvl="0" marL="0" rtl="0" algn="l">
              <a:spcBef>
                <a:spcPts val="0"/>
              </a:spcBef>
              <a:spcAft>
                <a:spcPts val="0"/>
              </a:spcAft>
              <a:buClr>
                <a:srgbClr val="000000"/>
              </a:buClr>
              <a:buSzPts val="1100"/>
              <a:buFont typeface="Arial"/>
              <a:buNone/>
            </a:pPr>
            <a:r>
              <a:rPr lang="en">
                <a:latin typeface="Nunito"/>
                <a:ea typeface="Nunito"/>
                <a:cs typeface="Nunito"/>
                <a:sym typeface="Nunito"/>
              </a:rPr>
              <a:t>References:</a:t>
            </a:r>
            <a:endParaRPr>
              <a:latin typeface="Nunito"/>
              <a:ea typeface="Nunito"/>
              <a:cs typeface="Nunito"/>
              <a:sym typeface="Nunito"/>
            </a:endParaRPr>
          </a:p>
          <a:p>
            <a:pPr indent="0" lvl="0" marL="0" rtl="0" algn="l">
              <a:spcBef>
                <a:spcPts val="0"/>
              </a:spcBef>
              <a:spcAft>
                <a:spcPts val="0"/>
              </a:spcAft>
              <a:buClr>
                <a:srgbClr val="000000"/>
              </a:buClr>
              <a:buSzPts val="1100"/>
              <a:buFont typeface="Arial"/>
              <a:buNone/>
            </a:pPr>
            <a:r>
              <a:t/>
            </a:r>
            <a:endParaRPr>
              <a:latin typeface="Nunito"/>
              <a:ea typeface="Nunito"/>
              <a:cs typeface="Nunito"/>
              <a:sym typeface="Nunito"/>
            </a:endParaRPr>
          </a:p>
          <a:p>
            <a:pPr indent="0" lvl="0" marL="0" rtl="0" algn="l">
              <a:spcBef>
                <a:spcPts val="0"/>
              </a:spcBef>
              <a:spcAft>
                <a:spcPts val="0"/>
              </a:spcAft>
              <a:buClr>
                <a:srgbClr val="000000"/>
              </a:buClr>
              <a:buSzPts val="1100"/>
              <a:buFont typeface="Arial"/>
              <a:buNone/>
            </a:pPr>
            <a:r>
              <a:rPr lang="en">
                <a:latin typeface="Nunito"/>
                <a:ea typeface="Nunito"/>
                <a:cs typeface="Nunito"/>
                <a:sym typeface="Nunito"/>
              </a:rPr>
              <a:t>23. MongoDB Architecture: </a:t>
            </a:r>
            <a:r>
              <a:rPr lang="en" sz="1050" u="sng">
                <a:solidFill>
                  <a:schemeClr val="accent5"/>
                </a:solidFill>
                <a:latin typeface="Nunito"/>
                <a:ea typeface="Nunito"/>
                <a:cs typeface="Nunito"/>
                <a:sym typeface="Nunito"/>
                <a:hlinkClick r:id="rId2"/>
              </a:rPr>
              <a:t>https://jira.mongodb.org/secure/attachment/.../MongoDB_Architecture_Guide.pdf</a:t>
            </a:r>
            <a:endParaRPr>
              <a:latin typeface="Nunito"/>
              <a:ea typeface="Nunito"/>
              <a:cs typeface="Nunito"/>
              <a:sym typeface="Nunito"/>
            </a:endParaRPr>
          </a:p>
          <a:p>
            <a:pPr indent="0" lvl="0" marL="0" rtl="0" algn="l">
              <a:spcBef>
                <a:spcPts val="0"/>
              </a:spcBef>
              <a:spcAft>
                <a:spcPts val="0"/>
              </a:spcAft>
              <a:buClr>
                <a:srgbClr val="000000"/>
              </a:buClr>
              <a:buSzPts val="1100"/>
              <a:buFont typeface="Arial"/>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9" name="Shape 539"/>
        <p:cNvGrpSpPr/>
        <p:nvPr/>
      </p:nvGrpSpPr>
      <p:grpSpPr>
        <a:xfrm>
          <a:off x="0" y="0"/>
          <a:ext cx="0" cy="0"/>
          <a:chOff x="0" y="0"/>
          <a:chExt cx="0" cy="0"/>
        </a:xfrm>
      </p:grpSpPr>
      <p:sp>
        <p:nvSpPr>
          <p:cNvPr id="540" name="Google Shape;540;g4f2399df96_1_9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1" name="Google Shape;541;g4f2399df96_1_9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a:latin typeface="Nunito"/>
                <a:ea typeface="Nunito"/>
                <a:cs typeface="Nunito"/>
                <a:sym typeface="Nunito"/>
              </a:rPr>
              <a:t>Time: 5 min</a:t>
            </a:r>
            <a:endParaRPr>
              <a:latin typeface="Nunito"/>
              <a:ea typeface="Nunito"/>
              <a:cs typeface="Nunito"/>
              <a:sym typeface="Nunito"/>
            </a:endParaRPr>
          </a:p>
          <a:p>
            <a:pPr indent="0" lvl="0" marL="0" rtl="0" algn="l">
              <a:spcBef>
                <a:spcPts val="0"/>
              </a:spcBef>
              <a:spcAft>
                <a:spcPts val="0"/>
              </a:spcAft>
              <a:buClr>
                <a:srgbClr val="000000"/>
              </a:buClr>
              <a:buSzPts val="1100"/>
              <a:buFont typeface="Arial"/>
              <a:buNone/>
            </a:pPr>
            <a:r>
              <a:rPr lang="en">
                <a:latin typeface="Nunito"/>
                <a:ea typeface="Nunito"/>
                <a:cs typeface="Nunito"/>
                <a:sym typeface="Nunito"/>
              </a:rPr>
              <a:t>Slide Type: Complex</a:t>
            </a:r>
            <a:endParaRPr>
              <a:latin typeface="Nunito"/>
              <a:ea typeface="Nunito"/>
              <a:cs typeface="Nunito"/>
              <a:sym typeface="Nunito"/>
            </a:endParaRPr>
          </a:p>
          <a:p>
            <a:pPr indent="0" lvl="0" marL="0" rtl="0" algn="l">
              <a:spcBef>
                <a:spcPts val="0"/>
              </a:spcBef>
              <a:spcAft>
                <a:spcPts val="0"/>
              </a:spcAft>
              <a:buClr>
                <a:srgbClr val="000000"/>
              </a:buClr>
              <a:buSzPts val="1100"/>
              <a:buFont typeface="Arial"/>
              <a:buNone/>
            </a:pPr>
            <a:r>
              <a:t/>
            </a:r>
            <a:endParaRPr>
              <a:latin typeface="Nunito"/>
              <a:ea typeface="Nunito"/>
              <a:cs typeface="Nunito"/>
              <a:sym typeface="Nunito"/>
            </a:endParaRPr>
          </a:p>
          <a:p>
            <a:pPr indent="0" lvl="0" marL="0" rtl="0" algn="l">
              <a:spcBef>
                <a:spcPts val="0"/>
              </a:spcBef>
              <a:spcAft>
                <a:spcPts val="0"/>
              </a:spcAft>
              <a:buClr>
                <a:srgbClr val="000000"/>
              </a:buClr>
              <a:buSzPts val="1100"/>
              <a:buFont typeface="Arial"/>
              <a:buNone/>
            </a:pPr>
            <a:r>
              <a:rPr lang="en">
                <a:latin typeface="Nunito"/>
                <a:ea typeface="Nunito"/>
                <a:cs typeface="Nunito"/>
                <a:sym typeface="Nunito"/>
              </a:rPr>
              <a:t>References:</a:t>
            </a:r>
            <a:endParaRPr>
              <a:latin typeface="Nunito"/>
              <a:ea typeface="Nunito"/>
              <a:cs typeface="Nunito"/>
              <a:sym typeface="Nunito"/>
            </a:endParaRPr>
          </a:p>
          <a:p>
            <a:pPr indent="0" lvl="0" marL="0" rtl="0" algn="l">
              <a:spcBef>
                <a:spcPts val="0"/>
              </a:spcBef>
              <a:spcAft>
                <a:spcPts val="0"/>
              </a:spcAft>
              <a:buClr>
                <a:srgbClr val="000000"/>
              </a:buClr>
              <a:buSzPts val="1100"/>
              <a:buFont typeface="Arial"/>
              <a:buNone/>
            </a:pPr>
            <a:r>
              <a:t/>
            </a:r>
            <a:endParaRPr>
              <a:latin typeface="Nunito"/>
              <a:ea typeface="Nunito"/>
              <a:cs typeface="Nunito"/>
              <a:sym typeface="Nunito"/>
            </a:endParaRPr>
          </a:p>
          <a:p>
            <a:pPr indent="0" lvl="0" marL="0" rtl="0" algn="l">
              <a:spcBef>
                <a:spcPts val="0"/>
              </a:spcBef>
              <a:spcAft>
                <a:spcPts val="0"/>
              </a:spcAft>
              <a:buNone/>
            </a:pPr>
            <a:r>
              <a:rPr lang="en">
                <a:latin typeface="Nunito"/>
                <a:ea typeface="Nunito"/>
                <a:cs typeface="Nunito"/>
                <a:sym typeface="Nunito"/>
              </a:rPr>
              <a:t>24. Expressive Query Language and Secondary Indexes: </a:t>
            </a:r>
            <a:r>
              <a:rPr lang="en" sz="1050" u="sng">
                <a:solidFill>
                  <a:schemeClr val="accent5"/>
                </a:solidFill>
                <a:latin typeface="Nunito"/>
                <a:ea typeface="Nunito"/>
                <a:cs typeface="Nunito"/>
                <a:sym typeface="Nunito"/>
                <a:hlinkClick r:id="rId2"/>
              </a:rPr>
              <a:t>https://jira.mongodb.org/secure/attachment/.../MongoDB_Architecture_Guide.pdf</a:t>
            </a:r>
            <a:endParaRPr>
              <a:latin typeface="Nunito"/>
              <a:ea typeface="Nunito"/>
              <a:cs typeface="Nunito"/>
              <a:sym typeface="Nunito"/>
            </a:endParaRPr>
          </a:p>
          <a:p>
            <a:pPr indent="0" lvl="0" marL="0" rtl="0" algn="l">
              <a:spcBef>
                <a:spcPts val="0"/>
              </a:spcBef>
              <a:spcAft>
                <a:spcPts val="0"/>
              </a:spcAft>
              <a:buClr>
                <a:srgbClr val="000000"/>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6" name="Shape 546"/>
        <p:cNvGrpSpPr/>
        <p:nvPr/>
      </p:nvGrpSpPr>
      <p:grpSpPr>
        <a:xfrm>
          <a:off x="0" y="0"/>
          <a:ext cx="0" cy="0"/>
          <a:chOff x="0" y="0"/>
          <a:chExt cx="0" cy="0"/>
        </a:xfrm>
      </p:grpSpPr>
      <p:sp>
        <p:nvSpPr>
          <p:cNvPr id="547" name="Google Shape;547;g4f2399df96_1_9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8" name="Google Shape;548;g4f2399df96_1_9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a:latin typeface="Nunito"/>
                <a:ea typeface="Nunito"/>
                <a:cs typeface="Nunito"/>
                <a:sym typeface="Nunito"/>
              </a:rPr>
              <a:t>Time: 30 sec</a:t>
            </a:r>
            <a:endParaRPr>
              <a:latin typeface="Nunito"/>
              <a:ea typeface="Nunito"/>
              <a:cs typeface="Nunito"/>
              <a:sym typeface="Nunito"/>
            </a:endParaRPr>
          </a:p>
          <a:p>
            <a:pPr indent="0" lvl="0" marL="0" rtl="0" algn="l">
              <a:spcBef>
                <a:spcPts val="0"/>
              </a:spcBef>
              <a:spcAft>
                <a:spcPts val="0"/>
              </a:spcAft>
              <a:buClr>
                <a:srgbClr val="000000"/>
              </a:buClr>
              <a:buSzPts val="1100"/>
              <a:buFont typeface="Arial"/>
              <a:buNone/>
            </a:pPr>
            <a:r>
              <a:rPr lang="en">
                <a:latin typeface="Nunito"/>
                <a:ea typeface="Nunito"/>
                <a:cs typeface="Nunito"/>
                <a:sym typeface="Nunito"/>
              </a:rPr>
              <a:t>Slide Type: Title</a:t>
            </a:r>
            <a:endParaRPr>
              <a:latin typeface="Nunito"/>
              <a:ea typeface="Nunito"/>
              <a:cs typeface="Nunito"/>
              <a:sym typeface="Nunito"/>
            </a:endParaRPr>
          </a:p>
          <a:p>
            <a:pPr indent="0" lvl="0" marL="0" rtl="0" algn="l">
              <a:spcBef>
                <a:spcPts val="0"/>
              </a:spcBef>
              <a:spcAft>
                <a:spcPts val="0"/>
              </a:spcAft>
              <a:buClr>
                <a:srgbClr val="000000"/>
              </a:buClr>
              <a:buSzPts val="1100"/>
              <a:buFont typeface="Arial"/>
              <a:buNone/>
            </a:pPr>
            <a:r>
              <a:t/>
            </a:r>
            <a:endParaRPr>
              <a:latin typeface="Nunito"/>
              <a:ea typeface="Nunito"/>
              <a:cs typeface="Nunito"/>
              <a:sym typeface="Nunito"/>
            </a:endParaRPr>
          </a:p>
          <a:p>
            <a:pPr indent="0" lvl="0" marL="0" rtl="0" algn="l">
              <a:spcBef>
                <a:spcPts val="0"/>
              </a:spcBef>
              <a:spcAft>
                <a:spcPts val="0"/>
              </a:spcAft>
              <a:buClr>
                <a:srgbClr val="000000"/>
              </a:buClr>
              <a:buSzPts val="1100"/>
              <a:buFont typeface="Arial"/>
              <a:buNone/>
            </a:pPr>
            <a:r>
              <a:rPr lang="en">
                <a:latin typeface="Nunito"/>
                <a:ea typeface="Nunito"/>
                <a:cs typeface="Nunito"/>
                <a:sym typeface="Nunito"/>
              </a:rPr>
              <a:t>References:</a:t>
            </a:r>
            <a:endParaRPr>
              <a:latin typeface="Nunito"/>
              <a:ea typeface="Nunito"/>
              <a:cs typeface="Nunito"/>
              <a:sym typeface="Nunito"/>
            </a:endParaRPr>
          </a:p>
          <a:p>
            <a:pPr indent="0" lvl="0" marL="0" rtl="0" algn="l">
              <a:spcBef>
                <a:spcPts val="0"/>
              </a:spcBef>
              <a:spcAft>
                <a:spcPts val="0"/>
              </a:spcAft>
              <a:buClr>
                <a:srgbClr val="000000"/>
              </a:buClr>
              <a:buSzPts val="1100"/>
              <a:buFont typeface="Arial"/>
              <a:buNone/>
            </a:pPr>
            <a:r>
              <a:t/>
            </a:r>
            <a:endParaRPr>
              <a:latin typeface="Nunito"/>
              <a:ea typeface="Nunito"/>
              <a:cs typeface="Nunito"/>
              <a:sym typeface="Nunito"/>
            </a:endParaRPr>
          </a:p>
          <a:p>
            <a:pPr indent="0" lvl="0" marL="0" rtl="0" algn="l">
              <a:spcBef>
                <a:spcPts val="0"/>
              </a:spcBef>
              <a:spcAft>
                <a:spcPts val="0"/>
              </a:spcAft>
              <a:buClr>
                <a:srgbClr val="000000"/>
              </a:buClr>
              <a:buSzPts val="1100"/>
              <a:buFont typeface="Arial"/>
              <a:buNone/>
            </a:pPr>
            <a:r>
              <a:rPr lang="en">
                <a:latin typeface="Nunito"/>
                <a:ea typeface="Nunito"/>
                <a:cs typeface="Nunito"/>
                <a:sym typeface="Nunito"/>
              </a:rPr>
              <a:t>25. Strong Consistency: </a:t>
            </a:r>
            <a:r>
              <a:rPr lang="en" u="sng">
                <a:solidFill>
                  <a:schemeClr val="accent5"/>
                </a:solidFill>
                <a:latin typeface="Nunito"/>
                <a:ea typeface="Nunito"/>
                <a:cs typeface="Nunito"/>
                <a:sym typeface="Nunito"/>
                <a:hlinkClick r:id="rId2"/>
              </a:rPr>
              <a:t>https://jira.mongodb.org/secure/attachment/.../MongoDB_Architecture_Guide.pdf</a:t>
            </a:r>
            <a:endParaRPr>
              <a:latin typeface="Nunito"/>
              <a:ea typeface="Nunito"/>
              <a:cs typeface="Nunito"/>
              <a:sym typeface="Nunito"/>
            </a:endParaRPr>
          </a:p>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3" name="Shape 553"/>
        <p:cNvGrpSpPr/>
        <p:nvPr/>
      </p:nvGrpSpPr>
      <p:grpSpPr>
        <a:xfrm>
          <a:off x="0" y="0"/>
          <a:ext cx="0" cy="0"/>
          <a:chOff x="0" y="0"/>
          <a:chExt cx="0" cy="0"/>
        </a:xfrm>
      </p:grpSpPr>
      <p:sp>
        <p:nvSpPr>
          <p:cNvPr id="554" name="Google Shape;554;g4f2399df96_1_9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5" name="Google Shape;555;g4f2399df96_1_9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a:latin typeface="Nunito"/>
                <a:ea typeface="Nunito"/>
                <a:cs typeface="Nunito"/>
                <a:sym typeface="Nunito"/>
              </a:rPr>
              <a:t>Time: 5 min</a:t>
            </a:r>
            <a:endParaRPr>
              <a:latin typeface="Nunito"/>
              <a:ea typeface="Nunito"/>
              <a:cs typeface="Nunito"/>
              <a:sym typeface="Nunito"/>
            </a:endParaRPr>
          </a:p>
          <a:p>
            <a:pPr indent="0" lvl="0" marL="0" rtl="0" algn="l">
              <a:spcBef>
                <a:spcPts val="0"/>
              </a:spcBef>
              <a:spcAft>
                <a:spcPts val="0"/>
              </a:spcAft>
              <a:buClr>
                <a:srgbClr val="000000"/>
              </a:buClr>
              <a:buSzPts val="1100"/>
              <a:buFont typeface="Arial"/>
              <a:buNone/>
            </a:pPr>
            <a:r>
              <a:rPr lang="en">
                <a:latin typeface="Nunito"/>
                <a:ea typeface="Nunito"/>
                <a:cs typeface="Nunito"/>
                <a:sym typeface="Nunito"/>
              </a:rPr>
              <a:t>Slide Type:Complex</a:t>
            </a:r>
            <a:endParaRPr>
              <a:latin typeface="Nunito"/>
              <a:ea typeface="Nunito"/>
              <a:cs typeface="Nunito"/>
              <a:sym typeface="Nunito"/>
            </a:endParaRPr>
          </a:p>
          <a:p>
            <a:pPr indent="0" lvl="0" marL="0" rtl="0" algn="l">
              <a:spcBef>
                <a:spcPts val="0"/>
              </a:spcBef>
              <a:spcAft>
                <a:spcPts val="0"/>
              </a:spcAft>
              <a:buClr>
                <a:srgbClr val="000000"/>
              </a:buClr>
              <a:buSzPts val="1100"/>
              <a:buFont typeface="Arial"/>
              <a:buNone/>
            </a:pPr>
            <a:r>
              <a:t/>
            </a:r>
            <a:endParaRPr>
              <a:latin typeface="Nunito"/>
              <a:ea typeface="Nunito"/>
              <a:cs typeface="Nunito"/>
              <a:sym typeface="Nunito"/>
            </a:endParaRPr>
          </a:p>
          <a:p>
            <a:pPr indent="0" lvl="0" marL="0" rtl="0" algn="l">
              <a:spcBef>
                <a:spcPts val="0"/>
              </a:spcBef>
              <a:spcAft>
                <a:spcPts val="0"/>
              </a:spcAft>
              <a:buClr>
                <a:srgbClr val="000000"/>
              </a:buClr>
              <a:buSzPts val="1100"/>
              <a:buFont typeface="Arial"/>
              <a:buNone/>
            </a:pPr>
            <a:r>
              <a:rPr lang="en">
                <a:latin typeface="Nunito"/>
                <a:ea typeface="Nunito"/>
                <a:cs typeface="Nunito"/>
                <a:sym typeface="Nunito"/>
              </a:rPr>
              <a:t>References:</a:t>
            </a:r>
            <a:endParaRPr>
              <a:latin typeface="Nunito"/>
              <a:ea typeface="Nunito"/>
              <a:cs typeface="Nunito"/>
              <a:sym typeface="Nunito"/>
            </a:endParaRPr>
          </a:p>
          <a:p>
            <a:pPr indent="0" lvl="0" marL="0" rtl="0" algn="l">
              <a:spcBef>
                <a:spcPts val="0"/>
              </a:spcBef>
              <a:spcAft>
                <a:spcPts val="0"/>
              </a:spcAft>
              <a:buClr>
                <a:srgbClr val="000000"/>
              </a:buClr>
              <a:buSzPts val="1100"/>
              <a:buFont typeface="Arial"/>
              <a:buNone/>
            </a:pPr>
            <a:r>
              <a:t/>
            </a:r>
            <a:endParaRPr>
              <a:latin typeface="Nunito"/>
              <a:ea typeface="Nunito"/>
              <a:cs typeface="Nunito"/>
              <a:sym typeface="Nunito"/>
            </a:endParaRPr>
          </a:p>
          <a:p>
            <a:pPr indent="0" lvl="0" marL="0" rtl="0" algn="l">
              <a:spcBef>
                <a:spcPts val="0"/>
              </a:spcBef>
              <a:spcAft>
                <a:spcPts val="0"/>
              </a:spcAft>
              <a:buClr>
                <a:srgbClr val="000000"/>
              </a:buClr>
              <a:buSzPts val="1100"/>
              <a:buFont typeface="Arial"/>
              <a:buNone/>
            </a:pPr>
            <a:r>
              <a:rPr lang="en">
                <a:latin typeface="Nunito"/>
                <a:ea typeface="Nunito"/>
                <a:cs typeface="Nunito"/>
                <a:sym typeface="Nunito"/>
              </a:rPr>
              <a:t>26. Enterprise Management and Integrations: </a:t>
            </a:r>
            <a:r>
              <a:rPr lang="en" u="sng">
                <a:solidFill>
                  <a:schemeClr val="accent5"/>
                </a:solidFill>
                <a:latin typeface="Nunito"/>
                <a:ea typeface="Nunito"/>
                <a:cs typeface="Nunito"/>
                <a:sym typeface="Nunito"/>
                <a:hlinkClick r:id="rId2"/>
              </a:rPr>
              <a:t>https://jira.mongodb.org/secure/attachment/.../MongoDB_Architecture_Guide.pdf</a:t>
            </a:r>
            <a:endParaRPr>
              <a:latin typeface="Nunito"/>
              <a:ea typeface="Nunito"/>
              <a:cs typeface="Nunito"/>
              <a:sym typeface="Nunito"/>
            </a:endParaRPr>
          </a:p>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0" name="Shape 560"/>
        <p:cNvGrpSpPr/>
        <p:nvPr/>
      </p:nvGrpSpPr>
      <p:grpSpPr>
        <a:xfrm>
          <a:off x="0" y="0"/>
          <a:ext cx="0" cy="0"/>
          <a:chOff x="0" y="0"/>
          <a:chExt cx="0" cy="0"/>
        </a:xfrm>
      </p:grpSpPr>
      <p:sp>
        <p:nvSpPr>
          <p:cNvPr id="561" name="Google Shape;561;g503a41f9a3_0_5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2" name="Google Shape;562;g503a41f9a3_0_5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Nunito"/>
                <a:ea typeface="Nunito"/>
                <a:cs typeface="Nunito"/>
                <a:sym typeface="Nunito"/>
              </a:rPr>
              <a:t>Time:  1 min</a:t>
            </a:r>
            <a:endParaRPr>
              <a:latin typeface="Nunito"/>
              <a:ea typeface="Nunito"/>
              <a:cs typeface="Nunito"/>
              <a:sym typeface="Nunito"/>
            </a:endParaRPr>
          </a:p>
          <a:p>
            <a:pPr indent="0" lvl="0" marL="0" rtl="0" algn="l">
              <a:spcBef>
                <a:spcPts val="0"/>
              </a:spcBef>
              <a:spcAft>
                <a:spcPts val="0"/>
              </a:spcAft>
              <a:buNone/>
            </a:pPr>
            <a:r>
              <a:rPr lang="en">
                <a:latin typeface="Nunito"/>
                <a:ea typeface="Nunito"/>
                <a:cs typeface="Nunito"/>
                <a:sym typeface="Nunito"/>
              </a:rPr>
              <a:t>Slide Type: Simple</a:t>
            </a:r>
            <a:endParaRPr>
              <a:latin typeface="Nunito"/>
              <a:ea typeface="Nunito"/>
              <a:cs typeface="Nunito"/>
              <a:sym typeface="Nunito"/>
            </a:endParaRPr>
          </a:p>
          <a:p>
            <a:pPr indent="0" lvl="0" marL="0" rtl="0" algn="l">
              <a:spcBef>
                <a:spcPts val="0"/>
              </a:spcBef>
              <a:spcAft>
                <a:spcPts val="0"/>
              </a:spcAft>
              <a:buNone/>
            </a:pPr>
            <a:r>
              <a:t/>
            </a:r>
            <a:endParaRPr>
              <a:latin typeface="Nunito"/>
              <a:ea typeface="Nunito"/>
              <a:cs typeface="Nunito"/>
              <a:sym typeface="Nunito"/>
            </a:endParaRPr>
          </a:p>
          <a:p>
            <a:pPr indent="0" lvl="0" marL="0" rtl="0" algn="l">
              <a:spcBef>
                <a:spcPts val="0"/>
              </a:spcBef>
              <a:spcAft>
                <a:spcPts val="0"/>
              </a:spcAft>
              <a:buNone/>
            </a:pPr>
            <a:r>
              <a:rPr lang="en">
                <a:latin typeface="Nunito"/>
                <a:ea typeface="Nunito"/>
                <a:cs typeface="Nunito"/>
                <a:sym typeface="Nunito"/>
              </a:rPr>
              <a:t>References:</a:t>
            </a:r>
            <a:endParaRPr>
              <a:latin typeface="Nunito"/>
              <a:ea typeface="Nunito"/>
              <a:cs typeface="Nunito"/>
              <a:sym typeface="Nunito"/>
            </a:endParaRPr>
          </a:p>
          <a:p>
            <a:pPr indent="0" lvl="0" marL="0" rtl="0" algn="l">
              <a:spcBef>
                <a:spcPts val="0"/>
              </a:spcBef>
              <a:spcAft>
                <a:spcPts val="0"/>
              </a:spcAft>
              <a:buNone/>
            </a:pPr>
            <a:r>
              <a:t/>
            </a:r>
            <a:endParaRPr>
              <a:latin typeface="Nunito"/>
              <a:ea typeface="Nunito"/>
              <a:cs typeface="Nunito"/>
              <a:sym typeface="Nunito"/>
            </a:endParaRPr>
          </a:p>
          <a:p>
            <a:pPr indent="0" lvl="0" marL="0" rtl="0" algn="l">
              <a:spcBef>
                <a:spcPts val="0"/>
              </a:spcBef>
              <a:spcAft>
                <a:spcPts val="0"/>
              </a:spcAft>
              <a:buNone/>
            </a:pPr>
            <a:r>
              <a:rPr lang="en">
                <a:latin typeface="Nunito"/>
                <a:ea typeface="Nunito"/>
                <a:cs typeface="Nunito"/>
                <a:sym typeface="Nunito"/>
              </a:rPr>
              <a:t>27. Java Image: </a:t>
            </a:r>
            <a:r>
              <a:rPr lang="en" u="sng">
                <a:solidFill>
                  <a:schemeClr val="accent5"/>
                </a:solidFill>
                <a:latin typeface="Nunito"/>
                <a:ea typeface="Nunito"/>
                <a:cs typeface="Nunito"/>
                <a:sym typeface="Nunito"/>
                <a:hlinkClick r:id="rId2"/>
              </a:rPr>
              <a:t>https://www.theverge.com/2016/1/28/10858250/oracle-java-plugin-deprecation-jdk-9</a:t>
            </a:r>
            <a:endParaRPr>
              <a:latin typeface="Nunito"/>
              <a:ea typeface="Nunito"/>
              <a:cs typeface="Nunito"/>
              <a:sym typeface="Nunito"/>
            </a:endParaRPr>
          </a:p>
          <a:p>
            <a:pPr indent="0" lvl="0" marL="0" rtl="0" algn="l">
              <a:spcBef>
                <a:spcPts val="0"/>
              </a:spcBef>
              <a:spcAft>
                <a:spcPts val="0"/>
              </a:spcAft>
              <a:buClr>
                <a:srgbClr val="000000"/>
              </a:buClr>
              <a:buSzPts val="1100"/>
              <a:buFont typeface="Arial"/>
              <a:buNone/>
            </a:pPr>
            <a:r>
              <a:rPr lang="en">
                <a:latin typeface="Nunito"/>
                <a:ea typeface="Nunito"/>
                <a:cs typeface="Nunito"/>
                <a:sym typeface="Nunito"/>
              </a:rPr>
              <a:t>28. Mapreduce Image: </a:t>
            </a:r>
            <a:r>
              <a:rPr lang="en" u="sng">
                <a:solidFill>
                  <a:schemeClr val="accent5"/>
                </a:solidFill>
                <a:latin typeface="Nunito"/>
                <a:ea typeface="Nunito"/>
                <a:cs typeface="Nunito"/>
                <a:sym typeface="Nunito"/>
                <a:hlinkClick r:id="rId3"/>
              </a:rPr>
              <a:t>https://medium.com/@tejasghalsasi/hadoop-101-getting-started-5d27e7210bb7</a:t>
            </a:r>
            <a:endParaRPr>
              <a:latin typeface="Nunito"/>
              <a:ea typeface="Nunito"/>
              <a:cs typeface="Nunito"/>
              <a:sym typeface="Nunito"/>
            </a:endParaRPr>
          </a:p>
          <a:p>
            <a:pPr indent="0" lvl="0" marL="0" rtl="0" algn="l">
              <a:spcBef>
                <a:spcPts val="0"/>
              </a:spcBef>
              <a:spcAft>
                <a:spcPts val="0"/>
              </a:spcAft>
              <a:buClr>
                <a:srgbClr val="000000"/>
              </a:buClr>
              <a:buSzPts val="1100"/>
              <a:buFont typeface="Arial"/>
              <a:buNone/>
            </a:pPr>
            <a:r>
              <a:rPr lang="en">
                <a:latin typeface="Nunito"/>
                <a:ea typeface="Nunito"/>
                <a:cs typeface="Nunito"/>
                <a:sym typeface="Nunito"/>
              </a:rPr>
              <a:t>29. Wiredtiger Image: </a:t>
            </a:r>
            <a:r>
              <a:rPr lang="en" u="sng">
                <a:solidFill>
                  <a:schemeClr val="accent5"/>
                </a:solidFill>
                <a:latin typeface="Nunito"/>
                <a:ea typeface="Nunito"/>
                <a:cs typeface="Nunito"/>
                <a:sym typeface="Nunito"/>
                <a:hlinkClick r:id="rId4"/>
              </a:rPr>
              <a:t>https://www.slideshare.net/wiredtiger/wired-tiger-overview3</a:t>
            </a:r>
            <a:endParaRPr>
              <a:latin typeface="Nunito"/>
              <a:ea typeface="Nunito"/>
              <a:cs typeface="Nunito"/>
              <a:sym typeface="Nunito"/>
            </a:endParaRPr>
          </a:p>
          <a:p>
            <a:pPr indent="0" lvl="0" marL="0" rtl="0" algn="l">
              <a:spcBef>
                <a:spcPts val="0"/>
              </a:spcBef>
              <a:spcAft>
                <a:spcPts val="0"/>
              </a:spcAft>
              <a:buClr>
                <a:srgbClr val="000000"/>
              </a:buClr>
              <a:buSzPts val="1100"/>
              <a:buFont typeface="Arial"/>
              <a:buNone/>
            </a:pPr>
            <a:r>
              <a:rPr lang="en">
                <a:latin typeface="Nunito"/>
                <a:ea typeface="Nunito"/>
                <a:cs typeface="Nunito"/>
                <a:sym typeface="Nunito"/>
              </a:rPr>
              <a:t>30. Apache Image: https://www.g2crowd.com/products/apache-server/reviews</a:t>
            </a:r>
            <a:endParaRPr>
              <a:latin typeface="Nunito"/>
              <a:ea typeface="Nunito"/>
              <a:cs typeface="Nunito"/>
              <a:sym typeface="Nunito"/>
            </a:endParaRPr>
          </a:p>
          <a:p>
            <a:pPr indent="0" lvl="0" marL="0" rtl="0" algn="l">
              <a:spcBef>
                <a:spcPts val="0"/>
              </a:spcBef>
              <a:spcAft>
                <a:spcPts val="0"/>
              </a:spcAft>
              <a:buClr>
                <a:srgbClr val="000000"/>
              </a:buClr>
              <a:buSzPts val="1100"/>
              <a:buFont typeface="Arial"/>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4" name="Shape 574"/>
        <p:cNvGrpSpPr/>
        <p:nvPr/>
      </p:nvGrpSpPr>
      <p:grpSpPr>
        <a:xfrm>
          <a:off x="0" y="0"/>
          <a:ext cx="0" cy="0"/>
          <a:chOff x="0" y="0"/>
          <a:chExt cx="0" cy="0"/>
        </a:xfrm>
      </p:grpSpPr>
      <p:sp>
        <p:nvSpPr>
          <p:cNvPr id="575" name="Google Shape;575;g503a41f9a3_0_5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6" name="Google Shape;576;g503a41f9a3_0_5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a:latin typeface="Nunito"/>
                <a:ea typeface="Nunito"/>
                <a:cs typeface="Nunito"/>
                <a:sym typeface="Nunito"/>
              </a:rPr>
              <a:t>Time: 1 min</a:t>
            </a:r>
            <a:endParaRPr>
              <a:latin typeface="Nunito"/>
              <a:ea typeface="Nunito"/>
              <a:cs typeface="Nunito"/>
              <a:sym typeface="Nunito"/>
            </a:endParaRPr>
          </a:p>
          <a:p>
            <a:pPr indent="0" lvl="0" marL="0" rtl="0" algn="l">
              <a:spcBef>
                <a:spcPts val="0"/>
              </a:spcBef>
              <a:spcAft>
                <a:spcPts val="0"/>
              </a:spcAft>
              <a:buClr>
                <a:srgbClr val="000000"/>
              </a:buClr>
              <a:buSzPts val="1100"/>
              <a:buFont typeface="Arial"/>
              <a:buNone/>
            </a:pPr>
            <a:r>
              <a:rPr lang="en">
                <a:latin typeface="Nunito"/>
                <a:ea typeface="Nunito"/>
                <a:cs typeface="Nunito"/>
                <a:sym typeface="Nunito"/>
              </a:rPr>
              <a:t>Slide Type: Simple</a:t>
            </a:r>
            <a:endParaRPr>
              <a:latin typeface="Nunito"/>
              <a:ea typeface="Nunito"/>
              <a:cs typeface="Nunito"/>
              <a:sym typeface="Nunito"/>
            </a:endParaRPr>
          </a:p>
          <a:p>
            <a:pPr indent="0" lvl="0" marL="0" rtl="0" algn="l">
              <a:spcBef>
                <a:spcPts val="0"/>
              </a:spcBef>
              <a:spcAft>
                <a:spcPts val="0"/>
              </a:spcAft>
              <a:buClr>
                <a:srgbClr val="000000"/>
              </a:buClr>
              <a:buSzPts val="1100"/>
              <a:buFont typeface="Arial"/>
              <a:buNone/>
            </a:pPr>
            <a:r>
              <a:t/>
            </a:r>
            <a:endParaRPr>
              <a:latin typeface="Nunito"/>
              <a:ea typeface="Nunito"/>
              <a:cs typeface="Nunito"/>
              <a:sym typeface="Nunito"/>
            </a:endParaRPr>
          </a:p>
          <a:p>
            <a:pPr indent="0" lvl="0" marL="0" rtl="0" algn="l">
              <a:spcBef>
                <a:spcPts val="0"/>
              </a:spcBef>
              <a:spcAft>
                <a:spcPts val="0"/>
              </a:spcAft>
              <a:buClr>
                <a:srgbClr val="000000"/>
              </a:buClr>
              <a:buSzPts val="1100"/>
              <a:buFont typeface="Arial"/>
              <a:buNone/>
            </a:pPr>
            <a:r>
              <a:rPr lang="en">
                <a:latin typeface="Nunito"/>
                <a:ea typeface="Nunito"/>
                <a:cs typeface="Nunito"/>
                <a:sym typeface="Nunito"/>
              </a:rPr>
              <a:t>References:</a:t>
            </a:r>
            <a:endParaRPr>
              <a:latin typeface="Nunito"/>
              <a:ea typeface="Nunito"/>
              <a:cs typeface="Nunito"/>
              <a:sym typeface="Nunito"/>
            </a:endParaRPr>
          </a:p>
          <a:p>
            <a:pPr indent="0" lvl="0" marL="0" rtl="0" algn="l">
              <a:spcBef>
                <a:spcPts val="0"/>
              </a:spcBef>
              <a:spcAft>
                <a:spcPts val="0"/>
              </a:spcAft>
              <a:buClr>
                <a:srgbClr val="000000"/>
              </a:buClr>
              <a:buSzPts val="1100"/>
              <a:buFont typeface="Arial"/>
              <a:buNone/>
            </a:pPr>
            <a:r>
              <a:t/>
            </a:r>
            <a:endParaRPr>
              <a:latin typeface="Nunito"/>
              <a:ea typeface="Nunito"/>
              <a:cs typeface="Nunito"/>
              <a:sym typeface="Nunito"/>
            </a:endParaRPr>
          </a:p>
          <a:p>
            <a:pPr indent="0" lvl="0" marL="0" rtl="0" algn="l">
              <a:spcBef>
                <a:spcPts val="0"/>
              </a:spcBef>
              <a:spcAft>
                <a:spcPts val="0"/>
              </a:spcAft>
              <a:buClr>
                <a:srgbClr val="000000"/>
              </a:buClr>
              <a:buSzPts val="1100"/>
              <a:buFont typeface="Arial"/>
              <a:buNone/>
            </a:pPr>
            <a:r>
              <a:rPr lang="en">
                <a:latin typeface="Nunito"/>
                <a:ea typeface="Nunito"/>
                <a:cs typeface="Nunito"/>
                <a:sym typeface="Nunito"/>
              </a:rPr>
              <a:t>31. </a:t>
            </a:r>
            <a:r>
              <a:rPr lang="en">
                <a:latin typeface="Nunito"/>
                <a:ea typeface="Nunito"/>
                <a:cs typeface="Nunito"/>
                <a:sym typeface="Nunito"/>
              </a:rPr>
              <a:t>Atlas: </a:t>
            </a:r>
            <a:r>
              <a:rPr lang="en" u="sng">
                <a:solidFill>
                  <a:schemeClr val="accent5"/>
                </a:solidFill>
                <a:latin typeface="Nunito"/>
                <a:ea typeface="Nunito"/>
                <a:cs typeface="Nunito"/>
                <a:sym typeface="Nunito"/>
                <a:hlinkClick r:id="rId2"/>
              </a:rPr>
              <a:t>https://code.tutsplus.com/tutorials/create-a-database-cluster-in-the-cloud-with-mongodb-atlas--cms-31840</a:t>
            </a:r>
            <a:endParaRPr>
              <a:latin typeface="Nunito"/>
              <a:ea typeface="Nunito"/>
              <a:cs typeface="Nunito"/>
              <a:sym typeface="Nunito"/>
            </a:endParaRPr>
          </a:p>
          <a:p>
            <a:pPr indent="0" lvl="0" marL="0" rtl="0" algn="l">
              <a:spcBef>
                <a:spcPts val="0"/>
              </a:spcBef>
              <a:spcAft>
                <a:spcPts val="0"/>
              </a:spcAft>
              <a:buClr>
                <a:srgbClr val="000000"/>
              </a:buClr>
              <a:buSzPts val="1100"/>
              <a:buFont typeface="Arial"/>
              <a:buNone/>
            </a:pPr>
            <a:r>
              <a:rPr lang="en">
                <a:latin typeface="Nunito"/>
                <a:ea typeface="Nunito"/>
                <a:cs typeface="Nunito"/>
                <a:sym typeface="Nunito"/>
              </a:rPr>
              <a:t>32. Compass: </a:t>
            </a:r>
            <a:r>
              <a:rPr lang="en" u="sng">
                <a:solidFill>
                  <a:schemeClr val="accent5"/>
                </a:solidFill>
                <a:latin typeface="Nunito"/>
                <a:ea typeface="Nunito"/>
                <a:cs typeface="Nunito"/>
                <a:sym typeface="Nunito"/>
                <a:hlinkClick r:id="rId3"/>
              </a:rPr>
              <a:t>https://www.kenwalger.com/blog/nosql/mongodb/mongodb-compass-an-overview/</a:t>
            </a:r>
            <a:endParaRPr>
              <a:latin typeface="Nunito"/>
              <a:ea typeface="Nunito"/>
              <a:cs typeface="Nunito"/>
              <a:sym typeface="Nunito"/>
            </a:endParaRPr>
          </a:p>
          <a:p>
            <a:pPr indent="0" lvl="0" marL="0" rtl="0" algn="l">
              <a:spcBef>
                <a:spcPts val="0"/>
              </a:spcBef>
              <a:spcAft>
                <a:spcPts val="0"/>
              </a:spcAft>
              <a:buClr>
                <a:srgbClr val="000000"/>
              </a:buClr>
              <a:buSzPts val="1100"/>
              <a:buFont typeface="Arial"/>
              <a:buNone/>
            </a:pPr>
            <a:r>
              <a:rPr lang="en">
                <a:latin typeface="Nunito"/>
                <a:ea typeface="Nunito"/>
                <a:cs typeface="Nunito"/>
                <a:sym typeface="Nunito"/>
              </a:rPr>
              <a:t>33. Stitch: </a:t>
            </a:r>
            <a:r>
              <a:rPr lang="en" u="sng">
                <a:solidFill>
                  <a:schemeClr val="accent5"/>
                </a:solidFill>
                <a:latin typeface="Nunito"/>
                <a:ea typeface="Nunito"/>
                <a:cs typeface="Nunito"/>
                <a:sym typeface="Nunito"/>
                <a:hlinkClick r:id="rId4"/>
              </a:rPr>
              <a:t>https://medium.com/@nparsons08/mongodb-stitch-your-application-backend-delivered-as-a-service-7cf21d979ed</a:t>
            </a:r>
            <a:endParaRPr>
              <a:latin typeface="Nunito"/>
              <a:ea typeface="Nunito"/>
              <a:cs typeface="Nunito"/>
              <a:sym typeface="Nunito"/>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6" name="Shape 586"/>
        <p:cNvGrpSpPr/>
        <p:nvPr/>
      </p:nvGrpSpPr>
      <p:grpSpPr>
        <a:xfrm>
          <a:off x="0" y="0"/>
          <a:ext cx="0" cy="0"/>
          <a:chOff x="0" y="0"/>
          <a:chExt cx="0" cy="0"/>
        </a:xfrm>
      </p:grpSpPr>
      <p:sp>
        <p:nvSpPr>
          <p:cNvPr id="587" name="Google Shape;587;g503a41f9a3_0_7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8" name="Google Shape;588;g503a41f9a3_0_7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a:latin typeface="Nunito"/>
                <a:ea typeface="Nunito"/>
                <a:cs typeface="Nunito"/>
                <a:sym typeface="Nunito"/>
              </a:rPr>
              <a:t>Time: 30 sec</a:t>
            </a:r>
            <a:endParaRPr>
              <a:latin typeface="Nunito"/>
              <a:ea typeface="Nunito"/>
              <a:cs typeface="Nunito"/>
              <a:sym typeface="Nunito"/>
            </a:endParaRPr>
          </a:p>
          <a:p>
            <a:pPr indent="0" lvl="0" marL="0" rtl="0" algn="l">
              <a:spcBef>
                <a:spcPts val="0"/>
              </a:spcBef>
              <a:spcAft>
                <a:spcPts val="0"/>
              </a:spcAft>
              <a:buClr>
                <a:srgbClr val="000000"/>
              </a:buClr>
              <a:buSzPts val="1100"/>
              <a:buFont typeface="Arial"/>
              <a:buNone/>
            </a:pPr>
            <a:r>
              <a:rPr lang="en">
                <a:latin typeface="Nunito"/>
                <a:ea typeface="Nunito"/>
                <a:cs typeface="Nunito"/>
                <a:sym typeface="Nunito"/>
              </a:rPr>
              <a:t>Slide Type: Transition</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1" name="Shape 591"/>
        <p:cNvGrpSpPr/>
        <p:nvPr/>
      </p:nvGrpSpPr>
      <p:grpSpPr>
        <a:xfrm>
          <a:off x="0" y="0"/>
          <a:ext cx="0" cy="0"/>
          <a:chOff x="0" y="0"/>
          <a:chExt cx="0" cy="0"/>
        </a:xfrm>
      </p:grpSpPr>
      <p:sp>
        <p:nvSpPr>
          <p:cNvPr id="592" name="Google Shape;592;g503a41f9a3_0_6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3" name="Google Shape;593;g503a41f9a3_0_6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Nunito"/>
                <a:ea typeface="Nunito"/>
                <a:cs typeface="Nunito"/>
                <a:sym typeface="Nunito"/>
              </a:rPr>
              <a:t>Time: 3 min</a:t>
            </a:r>
            <a:endParaRPr>
              <a:latin typeface="Nunito"/>
              <a:ea typeface="Nunito"/>
              <a:cs typeface="Nunito"/>
              <a:sym typeface="Nunito"/>
            </a:endParaRPr>
          </a:p>
          <a:p>
            <a:pPr indent="0" lvl="0" marL="0" rtl="0" algn="l">
              <a:spcBef>
                <a:spcPts val="0"/>
              </a:spcBef>
              <a:spcAft>
                <a:spcPts val="0"/>
              </a:spcAft>
              <a:buNone/>
            </a:pPr>
            <a:r>
              <a:rPr lang="en">
                <a:latin typeface="Nunito"/>
                <a:ea typeface="Nunito"/>
                <a:cs typeface="Nunito"/>
                <a:sym typeface="Nunito"/>
              </a:rPr>
              <a:t>Slide Type: Average</a:t>
            </a:r>
            <a:endParaRPr>
              <a:latin typeface="Nunito"/>
              <a:ea typeface="Nunito"/>
              <a:cs typeface="Nunito"/>
              <a:sym typeface="Nunito"/>
            </a:endParaRPr>
          </a:p>
          <a:p>
            <a:pPr indent="0" lvl="0" marL="0" rtl="0" algn="l">
              <a:spcBef>
                <a:spcPts val="0"/>
              </a:spcBef>
              <a:spcAft>
                <a:spcPts val="0"/>
              </a:spcAft>
              <a:buNone/>
            </a:pPr>
            <a:r>
              <a:t/>
            </a:r>
            <a:endParaRPr>
              <a:latin typeface="Nunito"/>
              <a:ea typeface="Nunito"/>
              <a:cs typeface="Nunito"/>
              <a:sym typeface="Nunito"/>
            </a:endParaRPr>
          </a:p>
          <a:p>
            <a:pPr indent="0" lvl="0" marL="0" rtl="0" algn="l">
              <a:spcBef>
                <a:spcPts val="0"/>
              </a:spcBef>
              <a:spcAft>
                <a:spcPts val="0"/>
              </a:spcAft>
              <a:buNone/>
            </a:pPr>
            <a:r>
              <a:rPr lang="en">
                <a:latin typeface="Nunito"/>
                <a:ea typeface="Nunito"/>
                <a:cs typeface="Nunito"/>
                <a:sym typeface="Nunito"/>
              </a:rPr>
              <a:t>References:</a:t>
            </a:r>
            <a:endParaRPr>
              <a:latin typeface="Nunito"/>
              <a:ea typeface="Nunito"/>
              <a:cs typeface="Nunito"/>
              <a:sym typeface="Nunito"/>
            </a:endParaRPr>
          </a:p>
          <a:p>
            <a:pPr indent="0" lvl="0" marL="0" rtl="0" algn="l">
              <a:spcBef>
                <a:spcPts val="0"/>
              </a:spcBef>
              <a:spcAft>
                <a:spcPts val="0"/>
              </a:spcAft>
              <a:buNone/>
            </a:pPr>
            <a:r>
              <a:t/>
            </a:r>
            <a:endParaRPr>
              <a:latin typeface="Nunito"/>
              <a:ea typeface="Nunito"/>
              <a:cs typeface="Nunito"/>
              <a:sym typeface="Nunito"/>
            </a:endParaRPr>
          </a:p>
          <a:p>
            <a:pPr indent="0" lvl="0" marL="0" rtl="0" algn="l">
              <a:spcBef>
                <a:spcPts val="0"/>
              </a:spcBef>
              <a:spcAft>
                <a:spcPts val="0"/>
              </a:spcAft>
              <a:buNone/>
            </a:pPr>
            <a:r>
              <a:rPr lang="en">
                <a:latin typeface="Nunito"/>
                <a:ea typeface="Nunito"/>
                <a:cs typeface="Nunito"/>
                <a:sym typeface="Nunito"/>
              </a:rPr>
              <a:t>34. Document format as a binary representation called BSON:  </a:t>
            </a:r>
            <a:r>
              <a:rPr lang="en" u="sng">
                <a:solidFill>
                  <a:schemeClr val="accent5"/>
                </a:solidFill>
                <a:latin typeface="Nunito"/>
                <a:ea typeface="Nunito"/>
                <a:cs typeface="Nunito"/>
                <a:sym typeface="Nunito"/>
                <a:hlinkClick r:id="rId2"/>
              </a:rPr>
              <a:t>https://jira.mongodb.org/secure/attachment/.../MongoDB_Architecture_Guide.pdf</a:t>
            </a:r>
            <a:endParaRPr>
              <a:latin typeface="Nunito"/>
              <a:ea typeface="Nunito"/>
              <a:cs typeface="Nunito"/>
              <a:sym typeface="Nunito"/>
            </a:endParaRPr>
          </a:p>
          <a:p>
            <a:pPr indent="0" lvl="0" marL="0" rtl="0" algn="l">
              <a:spcBef>
                <a:spcPts val="0"/>
              </a:spcBef>
              <a:spcAft>
                <a:spcPts val="0"/>
              </a:spcAft>
              <a:buNone/>
            </a:pPr>
            <a:r>
              <a:rPr lang="en">
                <a:latin typeface="Nunito"/>
                <a:ea typeface="Nunito"/>
                <a:cs typeface="Nunito"/>
                <a:sym typeface="Nunito"/>
              </a:rPr>
              <a:t>35. Document validation as Dynamic schemas: </a:t>
            </a:r>
            <a:r>
              <a:rPr lang="en" u="sng">
                <a:solidFill>
                  <a:schemeClr val="accent5"/>
                </a:solidFill>
                <a:latin typeface="Nunito"/>
                <a:ea typeface="Nunito"/>
                <a:cs typeface="Nunito"/>
                <a:sym typeface="Nunito"/>
                <a:hlinkClick r:id="rId3"/>
              </a:rPr>
              <a:t>https://jira.mongodb.org/secure/attachment/.../MongoDB_Architecture_Guide.pdf</a:t>
            </a:r>
            <a:endParaRPr>
              <a:latin typeface="Nunito"/>
              <a:ea typeface="Nunito"/>
              <a:cs typeface="Nunito"/>
              <a:sym typeface="Nunito"/>
            </a:endParaRPr>
          </a:p>
          <a:p>
            <a:pPr indent="0" lvl="0" marL="0" rtl="0" algn="l">
              <a:spcBef>
                <a:spcPts val="0"/>
              </a:spcBef>
              <a:spcAft>
                <a:spcPts val="0"/>
              </a:spcAft>
              <a:buNone/>
            </a:pPr>
            <a:r>
              <a:t/>
            </a:r>
            <a:endParaRPr>
              <a:latin typeface="Nunito"/>
              <a:ea typeface="Nunito"/>
              <a:cs typeface="Nunito"/>
              <a:sym typeface="Nunito"/>
            </a:endParaRPr>
          </a:p>
          <a:p>
            <a:pPr indent="0" lvl="0" marL="0" rtl="0" algn="l">
              <a:spcBef>
                <a:spcPts val="0"/>
              </a:spcBef>
              <a:spcAft>
                <a:spcPts val="0"/>
              </a:spcAft>
              <a:buClr>
                <a:srgbClr val="000000"/>
              </a:buClr>
              <a:buSzPts val="1100"/>
              <a:buFont typeface="Arial"/>
              <a:buNone/>
            </a:pPr>
            <a:r>
              <a:t/>
            </a:r>
            <a:endParaRPr>
              <a:latin typeface="Nunito"/>
              <a:ea typeface="Nunito"/>
              <a:cs typeface="Nunito"/>
              <a:sym typeface="Nunito"/>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9" name="Shape 599"/>
        <p:cNvGrpSpPr/>
        <p:nvPr/>
      </p:nvGrpSpPr>
      <p:grpSpPr>
        <a:xfrm>
          <a:off x="0" y="0"/>
          <a:ext cx="0" cy="0"/>
          <a:chOff x="0" y="0"/>
          <a:chExt cx="0" cy="0"/>
        </a:xfrm>
      </p:grpSpPr>
      <p:sp>
        <p:nvSpPr>
          <p:cNvPr id="600" name="Google Shape;600;g503a41f9a3_0_5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1" name="Google Shape;601;g503a41f9a3_0_5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Nunito"/>
                <a:ea typeface="Nunito"/>
                <a:cs typeface="Nunito"/>
                <a:sym typeface="Nunito"/>
              </a:rPr>
              <a:t>Time: 3 min</a:t>
            </a:r>
            <a:endParaRPr>
              <a:latin typeface="Nunito"/>
              <a:ea typeface="Nunito"/>
              <a:cs typeface="Nunito"/>
              <a:sym typeface="Nunito"/>
            </a:endParaRPr>
          </a:p>
          <a:p>
            <a:pPr indent="0" lvl="0" marL="0" rtl="0" algn="l">
              <a:spcBef>
                <a:spcPts val="0"/>
              </a:spcBef>
              <a:spcAft>
                <a:spcPts val="0"/>
              </a:spcAft>
              <a:buNone/>
            </a:pPr>
            <a:r>
              <a:rPr lang="en">
                <a:latin typeface="Nunito"/>
                <a:ea typeface="Nunito"/>
                <a:cs typeface="Nunito"/>
                <a:sym typeface="Nunito"/>
              </a:rPr>
              <a:t>Slide Type: Average</a:t>
            </a:r>
            <a:endParaRPr>
              <a:latin typeface="Nunito"/>
              <a:ea typeface="Nunito"/>
              <a:cs typeface="Nunito"/>
              <a:sym typeface="Nunito"/>
            </a:endParaRPr>
          </a:p>
          <a:p>
            <a:pPr indent="0" lvl="0" marL="0" rtl="0" algn="l">
              <a:spcBef>
                <a:spcPts val="0"/>
              </a:spcBef>
              <a:spcAft>
                <a:spcPts val="0"/>
              </a:spcAft>
              <a:buNone/>
            </a:pPr>
            <a:r>
              <a:t/>
            </a:r>
            <a:endParaRPr>
              <a:latin typeface="Nunito"/>
              <a:ea typeface="Nunito"/>
              <a:cs typeface="Nunito"/>
              <a:sym typeface="Nunito"/>
            </a:endParaRPr>
          </a:p>
          <a:p>
            <a:pPr indent="0" lvl="0" marL="0" rtl="0" algn="l">
              <a:spcBef>
                <a:spcPts val="0"/>
              </a:spcBef>
              <a:spcAft>
                <a:spcPts val="0"/>
              </a:spcAft>
              <a:buNone/>
            </a:pPr>
            <a:r>
              <a:rPr lang="en">
                <a:latin typeface="Nunito"/>
                <a:ea typeface="Nunito"/>
                <a:cs typeface="Nunito"/>
                <a:sym typeface="Nunito"/>
              </a:rPr>
              <a:t>References:</a:t>
            </a:r>
            <a:endParaRPr>
              <a:latin typeface="Nunito"/>
              <a:ea typeface="Nunito"/>
              <a:cs typeface="Nunito"/>
              <a:sym typeface="Nunito"/>
            </a:endParaRPr>
          </a:p>
          <a:p>
            <a:pPr indent="0" lvl="0" marL="0" rtl="0" algn="l">
              <a:spcBef>
                <a:spcPts val="0"/>
              </a:spcBef>
              <a:spcAft>
                <a:spcPts val="0"/>
              </a:spcAft>
              <a:buNone/>
            </a:pPr>
            <a:r>
              <a:t/>
            </a:r>
            <a:endParaRPr>
              <a:latin typeface="Nunito"/>
              <a:ea typeface="Nunito"/>
              <a:cs typeface="Nunito"/>
              <a:sym typeface="Nunito"/>
            </a:endParaRPr>
          </a:p>
          <a:p>
            <a:pPr indent="0" lvl="0" marL="0" rtl="0" algn="l">
              <a:spcBef>
                <a:spcPts val="0"/>
              </a:spcBef>
              <a:spcAft>
                <a:spcPts val="0"/>
              </a:spcAft>
              <a:buClr>
                <a:srgbClr val="000000"/>
              </a:buClr>
              <a:buSzPts val="1100"/>
              <a:buFont typeface="Arial"/>
              <a:buNone/>
            </a:pPr>
            <a:r>
              <a:rPr lang="en">
                <a:latin typeface="Nunito"/>
                <a:ea typeface="Nunito"/>
                <a:cs typeface="Nunito"/>
                <a:sym typeface="Nunito"/>
              </a:rPr>
              <a:t>36. The system should support key-value queries..: </a:t>
            </a:r>
            <a:r>
              <a:rPr lang="en" u="sng">
                <a:solidFill>
                  <a:schemeClr val="accent5"/>
                </a:solidFill>
                <a:latin typeface="Nunito"/>
                <a:ea typeface="Nunito"/>
                <a:cs typeface="Nunito"/>
                <a:sym typeface="Nunito"/>
                <a:hlinkClick r:id="rId2"/>
              </a:rPr>
              <a:t>https://jira.mongodb.org/secure/attachment/.../MongoDB_Architecture_Guide.pdf</a:t>
            </a:r>
            <a:endParaRPr>
              <a:latin typeface="Nunito"/>
              <a:ea typeface="Nunito"/>
              <a:cs typeface="Nunito"/>
              <a:sym typeface="Nunito"/>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5" name="Shape 285"/>
        <p:cNvGrpSpPr/>
        <p:nvPr/>
      </p:nvGrpSpPr>
      <p:grpSpPr>
        <a:xfrm>
          <a:off x="0" y="0"/>
          <a:ext cx="0" cy="0"/>
          <a:chOff x="0" y="0"/>
          <a:chExt cx="0" cy="0"/>
        </a:xfrm>
      </p:grpSpPr>
      <p:sp>
        <p:nvSpPr>
          <p:cNvPr id="286" name="Google Shape;286;g4cce5fc9ee_7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4cce5fc9ee_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Nunito"/>
                <a:ea typeface="Nunito"/>
                <a:cs typeface="Nunito"/>
                <a:sym typeface="Nunito"/>
              </a:rPr>
              <a:t>Time: 30 sec</a:t>
            </a:r>
            <a:endParaRPr>
              <a:latin typeface="Nunito"/>
              <a:ea typeface="Nunito"/>
              <a:cs typeface="Nunito"/>
              <a:sym typeface="Nunito"/>
            </a:endParaRPr>
          </a:p>
          <a:p>
            <a:pPr indent="0" lvl="0" marL="0" rtl="0" algn="l">
              <a:spcBef>
                <a:spcPts val="0"/>
              </a:spcBef>
              <a:spcAft>
                <a:spcPts val="0"/>
              </a:spcAft>
              <a:buNone/>
            </a:pPr>
            <a:r>
              <a:rPr lang="en">
                <a:latin typeface="Nunito"/>
                <a:ea typeface="Nunito"/>
                <a:cs typeface="Nunito"/>
                <a:sym typeface="Nunito"/>
              </a:rPr>
              <a:t>Slide Type: Transition</a:t>
            </a:r>
            <a:endParaRPr>
              <a:latin typeface="Nunito"/>
              <a:ea typeface="Nunito"/>
              <a:cs typeface="Nunito"/>
              <a:sym typeface="Nunito"/>
            </a:endParaRPr>
          </a:p>
          <a:p>
            <a:pPr indent="0" lvl="0" marL="0" rtl="0" algn="l">
              <a:spcBef>
                <a:spcPts val="0"/>
              </a:spcBef>
              <a:spcAft>
                <a:spcPts val="0"/>
              </a:spcAft>
              <a:buNone/>
            </a:pPr>
            <a:r>
              <a:rPr lang="en">
                <a:latin typeface="Nunito"/>
                <a:ea typeface="Nunito"/>
                <a:cs typeface="Nunito"/>
                <a:sym typeface="Nunito"/>
              </a:rPr>
              <a:t>References :</a:t>
            </a:r>
            <a:endParaRPr>
              <a:latin typeface="Nunito"/>
              <a:ea typeface="Nunito"/>
              <a:cs typeface="Nunito"/>
              <a:sym typeface="Nunito"/>
            </a:endParaRPr>
          </a:p>
          <a:p>
            <a:pPr indent="0" lvl="0" marL="0" rtl="0" algn="l">
              <a:spcBef>
                <a:spcPts val="0"/>
              </a:spcBef>
              <a:spcAft>
                <a:spcPts val="0"/>
              </a:spcAft>
              <a:buNone/>
            </a:pPr>
            <a:r>
              <a:t/>
            </a:r>
            <a:endParaRPr>
              <a:latin typeface="Nunito"/>
              <a:ea typeface="Nunito"/>
              <a:cs typeface="Nunito"/>
              <a:sym typeface="Nunito"/>
            </a:endParaRPr>
          </a:p>
          <a:p>
            <a:pPr indent="0" lvl="0" marL="0" rtl="0" algn="l">
              <a:spcBef>
                <a:spcPts val="0"/>
              </a:spcBef>
              <a:spcAft>
                <a:spcPts val="0"/>
              </a:spcAft>
              <a:buNone/>
            </a:pPr>
            <a:r>
              <a:rPr lang="en">
                <a:latin typeface="Nunito"/>
                <a:ea typeface="Nunito"/>
                <a:cs typeface="Nunito"/>
                <a:sym typeface="Nunito"/>
              </a:rPr>
              <a:t>1.  Mission Statement: </a:t>
            </a:r>
            <a:r>
              <a:rPr lang="en" u="sng">
                <a:solidFill>
                  <a:schemeClr val="hlink"/>
                </a:solidFill>
                <a:latin typeface="Nunito"/>
                <a:ea typeface="Nunito"/>
                <a:cs typeface="Nunito"/>
                <a:sym typeface="Nunito"/>
                <a:hlinkClick r:id="rId2"/>
              </a:rPr>
              <a:t>https://www.stitchfix.com/about</a:t>
            </a:r>
            <a:endParaRPr>
              <a:latin typeface="Nunito"/>
              <a:ea typeface="Nunito"/>
              <a:cs typeface="Nunito"/>
              <a:sym typeface="Nunito"/>
            </a:endParaRPr>
          </a:p>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6" name="Shape 606"/>
        <p:cNvGrpSpPr/>
        <p:nvPr/>
      </p:nvGrpSpPr>
      <p:grpSpPr>
        <a:xfrm>
          <a:off x="0" y="0"/>
          <a:ext cx="0" cy="0"/>
          <a:chOff x="0" y="0"/>
          <a:chExt cx="0" cy="0"/>
        </a:xfrm>
      </p:grpSpPr>
      <p:sp>
        <p:nvSpPr>
          <p:cNvPr id="607" name="Google Shape;607;g503a41f9a3_0_6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8" name="Google Shape;608;g503a41f9a3_0_6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a:latin typeface="Nunito"/>
                <a:ea typeface="Nunito"/>
                <a:cs typeface="Nunito"/>
                <a:sym typeface="Nunito"/>
              </a:rPr>
              <a:t>Time: 3 min</a:t>
            </a:r>
            <a:endParaRPr>
              <a:latin typeface="Nunito"/>
              <a:ea typeface="Nunito"/>
              <a:cs typeface="Nunito"/>
              <a:sym typeface="Nunito"/>
            </a:endParaRPr>
          </a:p>
          <a:p>
            <a:pPr indent="0" lvl="0" marL="0" rtl="0" algn="l">
              <a:spcBef>
                <a:spcPts val="0"/>
              </a:spcBef>
              <a:spcAft>
                <a:spcPts val="0"/>
              </a:spcAft>
              <a:buClr>
                <a:srgbClr val="000000"/>
              </a:buClr>
              <a:buSzPts val="1100"/>
              <a:buFont typeface="Arial"/>
              <a:buNone/>
            </a:pPr>
            <a:r>
              <a:rPr lang="en">
                <a:latin typeface="Nunito"/>
                <a:ea typeface="Nunito"/>
                <a:cs typeface="Nunito"/>
                <a:sym typeface="Nunito"/>
              </a:rPr>
              <a:t>Slide Type:  Average</a:t>
            </a:r>
            <a:endParaRPr>
              <a:latin typeface="Nunito"/>
              <a:ea typeface="Nunito"/>
              <a:cs typeface="Nunito"/>
              <a:sym typeface="Nunito"/>
            </a:endParaRPr>
          </a:p>
          <a:p>
            <a:pPr indent="0" lvl="0" marL="0" rtl="0" algn="l">
              <a:spcBef>
                <a:spcPts val="0"/>
              </a:spcBef>
              <a:spcAft>
                <a:spcPts val="0"/>
              </a:spcAft>
              <a:buClr>
                <a:srgbClr val="000000"/>
              </a:buClr>
              <a:buSzPts val="1100"/>
              <a:buFont typeface="Arial"/>
              <a:buNone/>
            </a:pPr>
            <a:r>
              <a:t/>
            </a:r>
            <a:endParaRPr>
              <a:latin typeface="Nunito"/>
              <a:ea typeface="Nunito"/>
              <a:cs typeface="Nunito"/>
              <a:sym typeface="Nunito"/>
            </a:endParaRPr>
          </a:p>
          <a:p>
            <a:pPr indent="0" lvl="0" marL="0" rtl="0" algn="l">
              <a:spcBef>
                <a:spcPts val="0"/>
              </a:spcBef>
              <a:spcAft>
                <a:spcPts val="0"/>
              </a:spcAft>
              <a:buClr>
                <a:srgbClr val="000000"/>
              </a:buClr>
              <a:buSzPts val="1100"/>
              <a:buFont typeface="Arial"/>
              <a:buNone/>
            </a:pPr>
            <a:r>
              <a:rPr lang="en">
                <a:latin typeface="Nunito"/>
                <a:ea typeface="Nunito"/>
                <a:cs typeface="Nunito"/>
                <a:sym typeface="Nunito"/>
              </a:rPr>
              <a:t>References:</a:t>
            </a:r>
            <a:endParaRPr>
              <a:latin typeface="Nunito"/>
              <a:ea typeface="Nunito"/>
              <a:cs typeface="Nunito"/>
              <a:sym typeface="Nunito"/>
            </a:endParaRPr>
          </a:p>
          <a:p>
            <a:pPr indent="0" lvl="0" marL="0" rtl="0" algn="l">
              <a:spcBef>
                <a:spcPts val="0"/>
              </a:spcBef>
              <a:spcAft>
                <a:spcPts val="0"/>
              </a:spcAft>
              <a:buClr>
                <a:srgbClr val="000000"/>
              </a:buClr>
              <a:buSzPts val="1100"/>
              <a:buFont typeface="Arial"/>
              <a:buNone/>
            </a:pPr>
            <a:r>
              <a:t/>
            </a:r>
            <a:endParaRPr>
              <a:latin typeface="Nunito"/>
              <a:ea typeface="Nunito"/>
              <a:cs typeface="Nunito"/>
              <a:sym typeface="Nunito"/>
            </a:endParaRPr>
          </a:p>
          <a:p>
            <a:pPr indent="0" lvl="0" marL="0" rtl="0" algn="l">
              <a:spcBef>
                <a:spcPts val="0"/>
              </a:spcBef>
              <a:spcAft>
                <a:spcPts val="0"/>
              </a:spcAft>
              <a:buClr>
                <a:srgbClr val="000000"/>
              </a:buClr>
              <a:buSzPts val="1100"/>
              <a:buFont typeface="Arial"/>
              <a:buNone/>
            </a:pPr>
            <a:r>
              <a:rPr lang="en">
                <a:latin typeface="Nunito"/>
                <a:ea typeface="Nunito"/>
                <a:cs typeface="Nunito"/>
                <a:sym typeface="Nunito"/>
              </a:rPr>
              <a:t>37. Performance and Scalability: </a:t>
            </a:r>
            <a:r>
              <a:rPr lang="en" u="sng">
                <a:solidFill>
                  <a:schemeClr val="accent5"/>
                </a:solidFill>
                <a:latin typeface="Nunito"/>
                <a:ea typeface="Nunito"/>
                <a:cs typeface="Nunito"/>
                <a:sym typeface="Nunito"/>
                <a:hlinkClick r:id="rId2"/>
              </a:rPr>
              <a:t>https://jira.mongodb.org/secure/attachment/.../MongoDB_Architecture_Guide.pdf</a:t>
            </a:r>
            <a:endParaRPr>
              <a:latin typeface="Nunito"/>
              <a:ea typeface="Nunito"/>
              <a:cs typeface="Nunito"/>
              <a:sym typeface="Nunito"/>
            </a:endParaRPr>
          </a:p>
          <a:p>
            <a:pPr indent="0" lvl="0" marL="0" rtl="0" algn="l">
              <a:spcBef>
                <a:spcPts val="0"/>
              </a:spcBef>
              <a:spcAft>
                <a:spcPts val="0"/>
              </a:spcAft>
              <a:buNone/>
            </a:pPr>
            <a:r>
              <a:t/>
            </a:r>
            <a:endParaRPr>
              <a:latin typeface="Nunito"/>
              <a:ea typeface="Nunito"/>
              <a:cs typeface="Nunito"/>
              <a:sym typeface="Nunito"/>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4" name="Shape 614"/>
        <p:cNvGrpSpPr/>
        <p:nvPr/>
      </p:nvGrpSpPr>
      <p:grpSpPr>
        <a:xfrm>
          <a:off x="0" y="0"/>
          <a:ext cx="0" cy="0"/>
          <a:chOff x="0" y="0"/>
          <a:chExt cx="0" cy="0"/>
        </a:xfrm>
      </p:grpSpPr>
      <p:sp>
        <p:nvSpPr>
          <p:cNvPr id="615" name="Google Shape;615;g503a41f9a3_0_6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6" name="Google Shape;616;g503a41f9a3_0_6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a:latin typeface="Nunito"/>
                <a:ea typeface="Nunito"/>
                <a:cs typeface="Nunito"/>
                <a:sym typeface="Nunito"/>
              </a:rPr>
              <a:t>Time: 3 min</a:t>
            </a:r>
            <a:endParaRPr>
              <a:latin typeface="Nunito"/>
              <a:ea typeface="Nunito"/>
              <a:cs typeface="Nunito"/>
              <a:sym typeface="Nunito"/>
            </a:endParaRPr>
          </a:p>
          <a:p>
            <a:pPr indent="0" lvl="0" marL="0" rtl="0" algn="l">
              <a:spcBef>
                <a:spcPts val="0"/>
              </a:spcBef>
              <a:spcAft>
                <a:spcPts val="0"/>
              </a:spcAft>
              <a:buClr>
                <a:srgbClr val="000000"/>
              </a:buClr>
              <a:buSzPts val="1100"/>
              <a:buFont typeface="Arial"/>
              <a:buNone/>
            </a:pPr>
            <a:r>
              <a:rPr lang="en">
                <a:latin typeface="Nunito"/>
                <a:ea typeface="Nunito"/>
                <a:cs typeface="Nunito"/>
                <a:sym typeface="Nunito"/>
              </a:rPr>
              <a:t>Slide Type: Average</a:t>
            </a:r>
            <a:endParaRPr>
              <a:latin typeface="Nunito"/>
              <a:ea typeface="Nunito"/>
              <a:cs typeface="Nunito"/>
              <a:sym typeface="Nunito"/>
            </a:endParaRPr>
          </a:p>
          <a:p>
            <a:pPr indent="0" lvl="0" marL="0" rtl="0" algn="l">
              <a:spcBef>
                <a:spcPts val="0"/>
              </a:spcBef>
              <a:spcAft>
                <a:spcPts val="0"/>
              </a:spcAft>
              <a:buClr>
                <a:srgbClr val="000000"/>
              </a:buClr>
              <a:buSzPts val="1100"/>
              <a:buFont typeface="Arial"/>
              <a:buNone/>
            </a:pPr>
            <a:r>
              <a:t/>
            </a:r>
            <a:endParaRPr>
              <a:latin typeface="Nunito"/>
              <a:ea typeface="Nunito"/>
              <a:cs typeface="Nunito"/>
              <a:sym typeface="Nunito"/>
            </a:endParaRPr>
          </a:p>
          <a:p>
            <a:pPr indent="0" lvl="0" marL="0" rtl="0" algn="l">
              <a:spcBef>
                <a:spcPts val="0"/>
              </a:spcBef>
              <a:spcAft>
                <a:spcPts val="0"/>
              </a:spcAft>
              <a:buClr>
                <a:srgbClr val="000000"/>
              </a:buClr>
              <a:buSzPts val="1100"/>
              <a:buFont typeface="Arial"/>
              <a:buNone/>
            </a:pPr>
            <a:r>
              <a:rPr lang="en">
                <a:latin typeface="Nunito"/>
                <a:ea typeface="Nunito"/>
                <a:cs typeface="Nunito"/>
                <a:sym typeface="Nunito"/>
              </a:rPr>
              <a:t>References:</a:t>
            </a:r>
            <a:endParaRPr>
              <a:latin typeface="Nunito"/>
              <a:ea typeface="Nunito"/>
              <a:cs typeface="Nunito"/>
              <a:sym typeface="Nunito"/>
            </a:endParaRPr>
          </a:p>
          <a:p>
            <a:pPr indent="0" lvl="0" marL="0" rtl="0" algn="l">
              <a:spcBef>
                <a:spcPts val="0"/>
              </a:spcBef>
              <a:spcAft>
                <a:spcPts val="0"/>
              </a:spcAft>
              <a:buClr>
                <a:srgbClr val="000000"/>
              </a:buClr>
              <a:buSzPts val="1100"/>
              <a:buFont typeface="Arial"/>
              <a:buNone/>
            </a:pPr>
            <a:r>
              <a:t/>
            </a:r>
            <a:endParaRPr>
              <a:latin typeface="Nunito"/>
              <a:ea typeface="Nunito"/>
              <a:cs typeface="Nunito"/>
              <a:sym typeface="Nunito"/>
            </a:endParaRPr>
          </a:p>
          <a:p>
            <a:pPr indent="0" lvl="0" marL="0" rtl="0" algn="l">
              <a:spcBef>
                <a:spcPts val="0"/>
              </a:spcBef>
              <a:spcAft>
                <a:spcPts val="0"/>
              </a:spcAft>
              <a:buClr>
                <a:srgbClr val="000000"/>
              </a:buClr>
              <a:buSzPts val="1100"/>
              <a:buFont typeface="Arial"/>
              <a:buNone/>
            </a:pPr>
            <a:r>
              <a:rPr lang="en">
                <a:latin typeface="Nunito"/>
                <a:ea typeface="Nunito"/>
                <a:cs typeface="Nunito"/>
                <a:sym typeface="Nunito"/>
              </a:rPr>
              <a:t>38.Recoverability and Security: </a:t>
            </a:r>
            <a:r>
              <a:rPr lang="en" u="sng">
                <a:solidFill>
                  <a:schemeClr val="accent5"/>
                </a:solidFill>
                <a:latin typeface="Nunito"/>
                <a:ea typeface="Nunito"/>
                <a:cs typeface="Nunito"/>
                <a:sym typeface="Nunito"/>
                <a:hlinkClick r:id="rId2"/>
              </a:rPr>
              <a:t>https://jira.mongodb.org/secure/attachment/.../MongoDB_Architecture_Guide.pdf</a:t>
            </a:r>
            <a:endParaRPr>
              <a:latin typeface="Nunito"/>
              <a:ea typeface="Nunito"/>
              <a:cs typeface="Nunito"/>
              <a:sym typeface="Nunito"/>
            </a:endParaRPr>
          </a:p>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2" name="Shape 622"/>
        <p:cNvGrpSpPr/>
        <p:nvPr/>
      </p:nvGrpSpPr>
      <p:grpSpPr>
        <a:xfrm>
          <a:off x="0" y="0"/>
          <a:ext cx="0" cy="0"/>
          <a:chOff x="0" y="0"/>
          <a:chExt cx="0" cy="0"/>
        </a:xfrm>
      </p:grpSpPr>
      <p:sp>
        <p:nvSpPr>
          <p:cNvPr id="623" name="Google Shape;623;g503a41f9a3_0_6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4" name="Google Shape;624;g503a41f9a3_0_6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a:latin typeface="Nunito"/>
                <a:ea typeface="Nunito"/>
                <a:cs typeface="Nunito"/>
                <a:sym typeface="Nunito"/>
              </a:rPr>
              <a:t>Time: 3 min</a:t>
            </a:r>
            <a:endParaRPr>
              <a:latin typeface="Nunito"/>
              <a:ea typeface="Nunito"/>
              <a:cs typeface="Nunito"/>
              <a:sym typeface="Nunito"/>
            </a:endParaRPr>
          </a:p>
          <a:p>
            <a:pPr indent="0" lvl="0" marL="0" rtl="0" algn="l">
              <a:spcBef>
                <a:spcPts val="0"/>
              </a:spcBef>
              <a:spcAft>
                <a:spcPts val="0"/>
              </a:spcAft>
              <a:buClr>
                <a:srgbClr val="000000"/>
              </a:buClr>
              <a:buSzPts val="1100"/>
              <a:buFont typeface="Arial"/>
              <a:buNone/>
            </a:pPr>
            <a:r>
              <a:rPr lang="en">
                <a:latin typeface="Nunito"/>
                <a:ea typeface="Nunito"/>
                <a:cs typeface="Nunito"/>
                <a:sym typeface="Nunito"/>
              </a:rPr>
              <a:t>Slide Type: Average</a:t>
            </a:r>
            <a:endParaRPr/>
          </a:p>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8" name="Shape 628"/>
        <p:cNvGrpSpPr/>
        <p:nvPr/>
      </p:nvGrpSpPr>
      <p:grpSpPr>
        <a:xfrm>
          <a:off x="0" y="0"/>
          <a:ext cx="0" cy="0"/>
          <a:chOff x="0" y="0"/>
          <a:chExt cx="0" cy="0"/>
        </a:xfrm>
      </p:grpSpPr>
      <p:sp>
        <p:nvSpPr>
          <p:cNvPr id="629" name="Google Shape;629;g503a41f9a3_0_7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0" name="Google Shape;630;g503a41f9a3_0_7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a:latin typeface="Nunito"/>
                <a:ea typeface="Nunito"/>
                <a:cs typeface="Nunito"/>
                <a:sym typeface="Nunito"/>
              </a:rPr>
              <a:t>Time: 30 sec</a:t>
            </a:r>
            <a:endParaRPr>
              <a:latin typeface="Nunito"/>
              <a:ea typeface="Nunito"/>
              <a:cs typeface="Nunito"/>
              <a:sym typeface="Nunito"/>
            </a:endParaRPr>
          </a:p>
          <a:p>
            <a:pPr indent="0" lvl="0" marL="0" rtl="0" algn="l">
              <a:spcBef>
                <a:spcPts val="0"/>
              </a:spcBef>
              <a:spcAft>
                <a:spcPts val="0"/>
              </a:spcAft>
              <a:buClr>
                <a:srgbClr val="000000"/>
              </a:buClr>
              <a:buSzPts val="1100"/>
              <a:buFont typeface="Arial"/>
              <a:buNone/>
            </a:pPr>
            <a:r>
              <a:rPr lang="en">
                <a:latin typeface="Nunito"/>
                <a:ea typeface="Nunito"/>
                <a:cs typeface="Nunito"/>
                <a:sym typeface="Nunito"/>
              </a:rPr>
              <a:t>Slide Type: Transition</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3" name="Shape 633"/>
        <p:cNvGrpSpPr/>
        <p:nvPr/>
      </p:nvGrpSpPr>
      <p:grpSpPr>
        <a:xfrm>
          <a:off x="0" y="0"/>
          <a:ext cx="0" cy="0"/>
          <a:chOff x="0" y="0"/>
          <a:chExt cx="0" cy="0"/>
        </a:xfrm>
      </p:grpSpPr>
      <p:sp>
        <p:nvSpPr>
          <p:cNvPr id="634" name="Google Shape;634;g4f9afc08c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5" name="Google Shape;635;g4f9afc08c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a:latin typeface="Nunito"/>
                <a:ea typeface="Nunito"/>
                <a:cs typeface="Nunito"/>
                <a:sym typeface="Nunito"/>
              </a:rPr>
              <a:t>Time: 1min</a:t>
            </a:r>
            <a:endParaRPr>
              <a:latin typeface="Nunito"/>
              <a:ea typeface="Nunito"/>
              <a:cs typeface="Nunito"/>
              <a:sym typeface="Nunito"/>
            </a:endParaRPr>
          </a:p>
          <a:p>
            <a:pPr indent="0" lvl="0" marL="0" rtl="0" algn="l">
              <a:spcBef>
                <a:spcPts val="0"/>
              </a:spcBef>
              <a:spcAft>
                <a:spcPts val="0"/>
              </a:spcAft>
              <a:buClr>
                <a:srgbClr val="000000"/>
              </a:buClr>
              <a:buSzPts val="1100"/>
              <a:buFont typeface="Arial"/>
              <a:buNone/>
            </a:pPr>
            <a:r>
              <a:rPr lang="en">
                <a:latin typeface="Nunito"/>
                <a:ea typeface="Nunito"/>
                <a:cs typeface="Nunito"/>
                <a:sym typeface="Nunito"/>
              </a:rPr>
              <a:t>Slide Type: Simple</a:t>
            </a:r>
            <a:endParaRPr>
              <a:latin typeface="Nunito"/>
              <a:ea typeface="Nunito"/>
              <a:cs typeface="Nunito"/>
              <a:sym typeface="Nunito"/>
            </a:endParaRPr>
          </a:p>
          <a:p>
            <a:pPr indent="0" lvl="0" marL="0" rtl="0" algn="l">
              <a:spcBef>
                <a:spcPts val="0"/>
              </a:spcBef>
              <a:spcAft>
                <a:spcPts val="0"/>
              </a:spcAft>
              <a:buClr>
                <a:srgbClr val="000000"/>
              </a:buClr>
              <a:buSzPts val="1100"/>
              <a:buFont typeface="Arial"/>
              <a:buNone/>
            </a:pPr>
            <a:r>
              <a:t/>
            </a:r>
            <a:endParaRPr>
              <a:latin typeface="Nunito"/>
              <a:ea typeface="Nunito"/>
              <a:cs typeface="Nunito"/>
              <a:sym typeface="Nunito"/>
            </a:endParaRPr>
          </a:p>
          <a:p>
            <a:pPr indent="0" lvl="0" marL="0" rtl="0" algn="l">
              <a:spcBef>
                <a:spcPts val="0"/>
              </a:spcBef>
              <a:spcAft>
                <a:spcPts val="0"/>
              </a:spcAft>
              <a:buNone/>
            </a:pPr>
            <a:r>
              <a:rPr lang="en">
                <a:latin typeface="Nunito"/>
                <a:ea typeface="Nunito"/>
                <a:cs typeface="Nunito"/>
                <a:sym typeface="Nunito"/>
              </a:rPr>
              <a:t>References:</a:t>
            </a:r>
            <a:endParaRPr>
              <a:latin typeface="Nunito"/>
              <a:ea typeface="Nunito"/>
              <a:cs typeface="Nunito"/>
              <a:sym typeface="Nunito"/>
            </a:endParaRPr>
          </a:p>
          <a:p>
            <a:pPr indent="0" lvl="0" marL="0" rtl="0" algn="l">
              <a:spcBef>
                <a:spcPts val="0"/>
              </a:spcBef>
              <a:spcAft>
                <a:spcPts val="0"/>
              </a:spcAft>
              <a:buNone/>
            </a:pPr>
            <a:r>
              <a:t/>
            </a:r>
            <a:endParaRPr>
              <a:latin typeface="Nunito"/>
              <a:ea typeface="Nunito"/>
              <a:cs typeface="Nunito"/>
              <a:sym typeface="Nunito"/>
            </a:endParaRPr>
          </a:p>
          <a:p>
            <a:pPr indent="0" lvl="0" marL="0" rtl="0" algn="l">
              <a:spcBef>
                <a:spcPts val="0"/>
              </a:spcBef>
              <a:spcAft>
                <a:spcPts val="0"/>
              </a:spcAft>
              <a:buNone/>
            </a:pPr>
            <a:r>
              <a:rPr lang="en">
                <a:latin typeface="Nunito"/>
                <a:ea typeface="Nunito"/>
                <a:cs typeface="Nunito"/>
                <a:sym typeface="Nunito"/>
              </a:rPr>
              <a:t>39. Homemaker Image: </a:t>
            </a:r>
            <a:r>
              <a:rPr lang="en" u="sng">
                <a:solidFill>
                  <a:schemeClr val="hlink"/>
                </a:solidFill>
                <a:latin typeface="Nunito"/>
                <a:ea typeface="Nunito"/>
                <a:cs typeface="Nunito"/>
                <a:sym typeface="Nunito"/>
                <a:hlinkClick r:id="rId2"/>
              </a:rPr>
              <a:t>https://bit.ly/2UZCDaO</a:t>
            </a:r>
            <a:endParaRPr>
              <a:latin typeface="Nunito"/>
              <a:ea typeface="Nunito"/>
              <a:cs typeface="Nunito"/>
              <a:sym typeface="Nunito"/>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4" name="Shape 644"/>
        <p:cNvGrpSpPr/>
        <p:nvPr/>
      </p:nvGrpSpPr>
      <p:grpSpPr>
        <a:xfrm>
          <a:off x="0" y="0"/>
          <a:ext cx="0" cy="0"/>
          <a:chOff x="0" y="0"/>
          <a:chExt cx="0" cy="0"/>
        </a:xfrm>
      </p:grpSpPr>
      <p:sp>
        <p:nvSpPr>
          <p:cNvPr id="645" name="Google Shape;645;g503a41f9a3_0_7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6" name="Google Shape;646;g503a41f9a3_0_7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a:latin typeface="Nunito"/>
                <a:ea typeface="Nunito"/>
                <a:cs typeface="Nunito"/>
                <a:sym typeface="Nunito"/>
              </a:rPr>
              <a:t>Time: 3min</a:t>
            </a:r>
            <a:endParaRPr>
              <a:latin typeface="Nunito"/>
              <a:ea typeface="Nunito"/>
              <a:cs typeface="Nunito"/>
              <a:sym typeface="Nunito"/>
            </a:endParaRPr>
          </a:p>
          <a:p>
            <a:pPr indent="0" lvl="0" marL="0" rtl="0" algn="l">
              <a:spcBef>
                <a:spcPts val="0"/>
              </a:spcBef>
              <a:spcAft>
                <a:spcPts val="0"/>
              </a:spcAft>
              <a:buClr>
                <a:srgbClr val="000000"/>
              </a:buClr>
              <a:buSzPts val="1100"/>
              <a:buFont typeface="Arial"/>
              <a:buNone/>
            </a:pPr>
            <a:r>
              <a:rPr lang="en">
                <a:latin typeface="Nunito"/>
                <a:ea typeface="Nunito"/>
                <a:cs typeface="Nunito"/>
                <a:sym typeface="Nunito"/>
              </a:rPr>
              <a:t>Slide Type: Average</a:t>
            </a:r>
            <a:endParaRPr>
              <a:latin typeface="Nunito"/>
              <a:ea typeface="Nunito"/>
              <a:cs typeface="Nunito"/>
              <a:sym typeface="Nunito"/>
            </a:endParaRPr>
          </a:p>
          <a:p>
            <a:pPr indent="0" lvl="0" marL="0" rtl="0" algn="l">
              <a:spcBef>
                <a:spcPts val="0"/>
              </a:spcBef>
              <a:spcAft>
                <a:spcPts val="0"/>
              </a:spcAft>
              <a:buClr>
                <a:srgbClr val="000000"/>
              </a:buClr>
              <a:buSzPts val="1100"/>
              <a:buFont typeface="Arial"/>
              <a:buNone/>
            </a:pPr>
            <a:r>
              <a:t/>
            </a:r>
            <a:endParaRPr>
              <a:latin typeface="Nunito"/>
              <a:ea typeface="Nunito"/>
              <a:cs typeface="Nunito"/>
              <a:sym typeface="Nunito"/>
            </a:endParaRPr>
          </a:p>
          <a:p>
            <a:pPr indent="0" lvl="0" marL="0" rtl="0" algn="l">
              <a:spcBef>
                <a:spcPts val="0"/>
              </a:spcBef>
              <a:spcAft>
                <a:spcPts val="0"/>
              </a:spcAft>
              <a:buClr>
                <a:srgbClr val="000000"/>
              </a:buClr>
              <a:buSzPts val="1100"/>
              <a:buFont typeface="Arial"/>
              <a:buNone/>
            </a:pPr>
            <a:r>
              <a:rPr lang="en">
                <a:latin typeface="Nunito"/>
                <a:ea typeface="Nunito"/>
                <a:cs typeface="Nunito"/>
                <a:sym typeface="Nunito"/>
              </a:rPr>
              <a:t>References:</a:t>
            </a:r>
            <a:endParaRPr>
              <a:latin typeface="Nunito"/>
              <a:ea typeface="Nunito"/>
              <a:cs typeface="Nunito"/>
              <a:sym typeface="Nunito"/>
            </a:endParaRPr>
          </a:p>
          <a:p>
            <a:pPr indent="0" lvl="0" marL="0" rtl="0" algn="l">
              <a:spcBef>
                <a:spcPts val="0"/>
              </a:spcBef>
              <a:spcAft>
                <a:spcPts val="0"/>
              </a:spcAft>
              <a:buClr>
                <a:srgbClr val="000000"/>
              </a:buClr>
              <a:buSzPts val="1100"/>
              <a:buFont typeface="Arial"/>
              <a:buNone/>
            </a:pPr>
            <a:r>
              <a:t/>
            </a:r>
            <a:endParaRPr>
              <a:latin typeface="Nunito"/>
              <a:ea typeface="Nunito"/>
              <a:cs typeface="Nunito"/>
              <a:sym typeface="Nunito"/>
            </a:endParaRPr>
          </a:p>
          <a:p>
            <a:pPr indent="0" lvl="0" marL="0" rtl="0" algn="l">
              <a:spcBef>
                <a:spcPts val="0"/>
              </a:spcBef>
              <a:spcAft>
                <a:spcPts val="0"/>
              </a:spcAft>
              <a:buClr>
                <a:srgbClr val="000000"/>
              </a:buClr>
              <a:buSzPts val="1100"/>
              <a:buFont typeface="Arial"/>
              <a:buNone/>
            </a:pPr>
            <a:r>
              <a:rPr lang="en">
                <a:latin typeface="Nunito"/>
                <a:ea typeface="Nunito"/>
                <a:cs typeface="Nunito"/>
                <a:sym typeface="Nunito"/>
              </a:rPr>
              <a:t>40</a:t>
            </a:r>
            <a:r>
              <a:rPr lang="en">
                <a:latin typeface="Nunito"/>
                <a:ea typeface="Nunito"/>
                <a:cs typeface="Nunito"/>
                <a:sym typeface="Nunito"/>
              </a:rPr>
              <a:t>. College Student Image: </a:t>
            </a:r>
            <a:r>
              <a:rPr lang="en" u="sng">
                <a:solidFill>
                  <a:schemeClr val="hlink"/>
                </a:solidFill>
                <a:latin typeface="Nunito"/>
                <a:ea typeface="Nunito"/>
                <a:cs typeface="Nunito"/>
                <a:sym typeface="Nunito"/>
                <a:hlinkClick r:id="rId2"/>
              </a:rPr>
              <a:t>https://bit.ly/2TY0Az6</a:t>
            </a:r>
            <a:endParaRPr>
              <a:latin typeface="Nunito"/>
              <a:ea typeface="Nunito"/>
              <a:cs typeface="Nunito"/>
              <a:sym typeface="Nunito"/>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5" name="Shape 655"/>
        <p:cNvGrpSpPr/>
        <p:nvPr/>
      </p:nvGrpSpPr>
      <p:grpSpPr>
        <a:xfrm>
          <a:off x="0" y="0"/>
          <a:ext cx="0" cy="0"/>
          <a:chOff x="0" y="0"/>
          <a:chExt cx="0" cy="0"/>
        </a:xfrm>
      </p:grpSpPr>
      <p:sp>
        <p:nvSpPr>
          <p:cNvPr id="656" name="Google Shape;656;g503a41f9a3_0_8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7" name="Google Shape;657;g503a41f9a3_0_8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a:latin typeface="Nunito"/>
                <a:ea typeface="Nunito"/>
                <a:cs typeface="Nunito"/>
                <a:sym typeface="Nunito"/>
              </a:rPr>
              <a:t>Time: 1min</a:t>
            </a:r>
            <a:endParaRPr>
              <a:latin typeface="Nunito"/>
              <a:ea typeface="Nunito"/>
              <a:cs typeface="Nunito"/>
              <a:sym typeface="Nunito"/>
            </a:endParaRPr>
          </a:p>
          <a:p>
            <a:pPr indent="0" lvl="0" marL="0" rtl="0" algn="l">
              <a:spcBef>
                <a:spcPts val="0"/>
              </a:spcBef>
              <a:spcAft>
                <a:spcPts val="0"/>
              </a:spcAft>
              <a:buClr>
                <a:srgbClr val="000000"/>
              </a:buClr>
              <a:buSzPts val="1100"/>
              <a:buFont typeface="Arial"/>
              <a:buNone/>
            </a:pPr>
            <a:r>
              <a:rPr lang="en">
                <a:latin typeface="Nunito"/>
                <a:ea typeface="Nunito"/>
                <a:cs typeface="Nunito"/>
                <a:sym typeface="Nunito"/>
              </a:rPr>
              <a:t>Slide Type: Simple</a:t>
            </a:r>
            <a:endParaRPr>
              <a:latin typeface="Nunito"/>
              <a:ea typeface="Nunito"/>
              <a:cs typeface="Nunito"/>
              <a:sym typeface="Nunito"/>
            </a:endParaRPr>
          </a:p>
          <a:p>
            <a:pPr indent="0" lvl="0" marL="0" rtl="0" algn="l">
              <a:spcBef>
                <a:spcPts val="0"/>
              </a:spcBef>
              <a:spcAft>
                <a:spcPts val="0"/>
              </a:spcAft>
              <a:buClr>
                <a:srgbClr val="000000"/>
              </a:buClr>
              <a:buSzPts val="1100"/>
              <a:buFont typeface="Arial"/>
              <a:buNone/>
            </a:pPr>
            <a:r>
              <a:t/>
            </a:r>
            <a:endParaRPr>
              <a:latin typeface="Nunito"/>
              <a:ea typeface="Nunito"/>
              <a:cs typeface="Nunito"/>
              <a:sym typeface="Nunito"/>
            </a:endParaRPr>
          </a:p>
          <a:p>
            <a:pPr indent="0" lvl="0" marL="0" rtl="0" algn="l">
              <a:spcBef>
                <a:spcPts val="0"/>
              </a:spcBef>
              <a:spcAft>
                <a:spcPts val="0"/>
              </a:spcAft>
              <a:buClr>
                <a:srgbClr val="000000"/>
              </a:buClr>
              <a:buSzPts val="1100"/>
              <a:buFont typeface="Arial"/>
              <a:buNone/>
            </a:pPr>
            <a:r>
              <a:rPr lang="en">
                <a:latin typeface="Nunito"/>
                <a:ea typeface="Nunito"/>
                <a:cs typeface="Nunito"/>
                <a:sym typeface="Nunito"/>
              </a:rPr>
              <a:t>References:</a:t>
            </a:r>
            <a:endParaRPr>
              <a:latin typeface="Nunito"/>
              <a:ea typeface="Nunito"/>
              <a:cs typeface="Nunito"/>
              <a:sym typeface="Nunito"/>
            </a:endParaRPr>
          </a:p>
          <a:p>
            <a:pPr indent="0" lvl="0" marL="0" rtl="0" algn="l">
              <a:spcBef>
                <a:spcPts val="0"/>
              </a:spcBef>
              <a:spcAft>
                <a:spcPts val="0"/>
              </a:spcAft>
              <a:buClr>
                <a:srgbClr val="000000"/>
              </a:buClr>
              <a:buSzPts val="1100"/>
              <a:buFont typeface="Arial"/>
              <a:buNone/>
            </a:pPr>
            <a:r>
              <a:t/>
            </a:r>
            <a:endParaRPr>
              <a:latin typeface="Nunito"/>
              <a:ea typeface="Nunito"/>
              <a:cs typeface="Nunito"/>
              <a:sym typeface="Nunito"/>
            </a:endParaRPr>
          </a:p>
          <a:p>
            <a:pPr indent="0" lvl="0" marL="0" rtl="0" algn="l">
              <a:spcBef>
                <a:spcPts val="0"/>
              </a:spcBef>
              <a:spcAft>
                <a:spcPts val="0"/>
              </a:spcAft>
              <a:buClr>
                <a:srgbClr val="000000"/>
              </a:buClr>
              <a:buSzPts val="1100"/>
              <a:buFont typeface="Arial"/>
              <a:buNone/>
            </a:pPr>
            <a:r>
              <a:rPr lang="en">
                <a:latin typeface="Nunito"/>
                <a:ea typeface="Nunito"/>
                <a:cs typeface="Nunito"/>
                <a:sym typeface="Nunito"/>
              </a:rPr>
              <a:t>41. Database Administrator Image: </a:t>
            </a:r>
            <a:r>
              <a:rPr lang="en" u="sng">
                <a:solidFill>
                  <a:schemeClr val="hlink"/>
                </a:solidFill>
                <a:latin typeface="Nunito"/>
                <a:ea typeface="Nunito"/>
                <a:cs typeface="Nunito"/>
                <a:sym typeface="Nunito"/>
                <a:hlinkClick r:id="rId2"/>
              </a:rPr>
              <a:t>https://bit.ly/2SW3I1h</a:t>
            </a:r>
            <a:endParaRPr>
              <a:latin typeface="Nunito"/>
              <a:ea typeface="Nunito"/>
              <a:cs typeface="Nunito"/>
              <a:sym typeface="Nunito"/>
            </a:endParaRPr>
          </a:p>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6" name="Shape 666"/>
        <p:cNvGrpSpPr/>
        <p:nvPr/>
      </p:nvGrpSpPr>
      <p:grpSpPr>
        <a:xfrm>
          <a:off x="0" y="0"/>
          <a:ext cx="0" cy="0"/>
          <a:chOff x="0" y="0"/>
          <a:chExt cx="0" cy="0"/>
        </a:xfrm>
      </p:grpSpPr>
      <p:sp>
        <p:nvSpPr>
          <p:cNvPr id="667" name="Google Shape;667;g4fc0ac8d08_1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8" name="Google Shape;668;g4fc0ac8d08_1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Nunito"/>
                <a:ea typeface="Nunito"/>
                <a:cs typeface="Nunito"/>
                <a:sym typeface="Nunito"/>
              </a:rPr>
              <a:t>Time: 1min</a:t>
            </a:r>
            <a:endParaRPr>
              <a:latin typeface="Nunito"/>
              <a:ea typeface="Nunito"/>
              <a:cs typeface="Nunito"/>
              <a:sym typeface="Nunito"/>
            </a:endParaRPr>
          </a:p>
          <a:p>
            <a:pPr indent="0" lvl="0" marL="0" rtl="0" algn="l">
              <a:spcBef>
                <a:spcPts val="0"/>
              </a:spcBef>
              <a:spcAft>
                <a:spcPts val="0"/>
              </a:spcAft>
              <a:buNone/>
            </a:pPr>
            <a:r>
              <a:rPr lang="en">
                <a:latin typeface="Nunito"/>
                <a:ea typeface="Nunito"/>
                <a:cs typeface="Nunito"/>
                <a:sym typeface="Nunito"/>
              </a:rPr>
              <a:t>Slide Type: Simple</a:t>
            </a:r>
            <a:endParaRPr>
              <a:latin typeface="Nunito"/>
              <a:ea typeface="Nunito"/>
              <a:cs typeface="Nunito"/>
              <a:sym typeface="Nunito"/>
            </a:endParaRPr>
          </a:p>
          <a:p>
            <a:pPr indent="0" lvl="0" marL="0" rtl="0" algn="l">
              <a:spcBef>
                <a:spcPts val="0"/>
              </a:spcBef>
              <a:spcAft>
                <a:spcPts val="0"/>
              </a:spcAft>
              <a:buNone/>
            </a:pPr>
            <a:r>
              <a:t/>
            </a:r>
            <a:endParaRPr>
              <a:latin typeface="Nunito"/>
              <a:ea typeface="Nunito"/>
              <a:cs typeface="Nunito"/>
              <a:sym typeface="Nunito"/>
            </a:endParaRPr>
          </a:p>
          <a:p>
            <a:pPr indent="0" lvl="0" marL="0" rtl="0" algn="l">
              <a:spcBef>
                <a:spcPts val="0"/>
              </a:spcBef>
              <a:spcAft>
                <a:spcPts val="0"/>
              </a:spcAft>
              <a:buNone/>
            </a:pPr>
            <a:r>
              <a:rPr lang="en">
                <a:latin typeface="Nunito"/>
                <a:ea typeface="Nunito"/>
                <a:cs typeface="Nunito"/>
                <a:sym typeface="Nunito"/>
              </a:rPr>
              <a:t>References:</a:t>
            </a:r>
            <a:endParaRPr>
              <a:latin typeface="Nunito"/>
              <a:ea typeface="Nunito"/>
              <a:cs typeface="Nunito"/>
              <a:sym typeface="Nunito"/>
            </a:endParaRPr>
          </a:p>
          <a:p>
            <a:pPr indent="0" lvl="0" marL="0" rtl="0" algn="l">
              <a:spcBef>
                <a:spcPts val="0"/>
              </a:spcBef>
              <a:spcAft>
                <a:spcPts val="0"/>
              </a:spcAft>
              <a:buNone/>
            </a:pPr>
            <a:r>
              <a:t/>
            </a:r>
            <a:endParaRPr>
              <a:latin typeface="Nunito"/>
              <a:ea typeface="Nunito"/>
              <a:cs typeface="Nunito"/>
              <a:sym typeface="Nunito"/>
            </a:endParaRPr>
          </a:p>
          <a:p>
            <a:pPr indent="0" lvl="0" marL="0" rtl="0" algn="l">
              <a:spcBef>
                <a:spcPts val="0"/>
              </a:spcBef>
              <a:spcAft>
                <a:spcPts val="0"/>
              </a:spcAft>
              <a:buNone/>
            </a:pPr>
            <a:r>
              <a:rPr lang="en">
                <a:latin typeface="Nunito"/>
                <a:ea typeface="Nunito"/>
                <a:cs typeface="Nunito"/>
                <a:sym typeface="Nunito"/>
              </a:rPr>
              <a:t>42. Style Manager Image: </a:t>
            </a:r>
            <a:r>
              <a:rPr lang="en" u="sng">
                <a:solidFill>
                  <a:schemeClr val="hlink"/>
                </a:solidFill>
                <a:latin typeface="Nunito"/>
                <a:ea typeface="Nunito"/>
                <a:cs typeface="Nunito"/>
                <a:sym typeface="Nunito"/>
                <a:hlinkClick r:id="rId2"/>
              </a:rPr>
              <a:t>https://bit.ly/2tvXHKl</a:t>
            </a:r>
            <a:endParaRPr>
              <a:latin typeface="Nunito"/>
              <a:ea typeface="Nunito"/>
              <a:cs typeface="Nunito"/>
              <a:sym typeface="Nunito"/>
            </a:endParaRPr>
          </a:p>
          <a:p>
            <a:pPr indent="0" lvl="0" marL="0" rtl="0" algn="l">
              <a:spcBef>
                <a:spcPts val="0"/>
              </a:spcBef>
              <a:spcAft>
                <a:spcPts val="0"/>
              </a:spcAft>
              <a:buNone/>
            </a:pPr>
            <a:r>
              <a:t/>
            </a:r>
            <a:endParaRPr>
              <a:latin typeface="Nunito"/>
              <a:ea typeface="Nunito"/>
              <a:cs typeface="Nunito"/>
              <a:sym typeface="Nunito"/>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7" name="Shape 677"/>
        <p:cNvGrpSpPr/>
        <p:nvPr/>
      </p:nvGrpSpPr>
      <p:grpSpPr>
        <a:xfrm>
          <a:off x="0" y="0"/>
          <a:ext cx="0" cy="0"/>
          <a:chOff x="0" y="0"/>
          <a:chExt cx="0" cy="0"/>
        </a:xfrm>
      </p:grpSpPr>
      <p:sp>
        <p:nvSpPr>
          <p:cNvPr id="678" name="Google Shape;678;g503a41f9a3_0_8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9" name="Google Shape;679;g503a41f9a3_0_8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Nunito"/>
                <a:ea typeface="Nunito"/>
                <a:cs typeface="Nunito"/>
                <a:sym typeface="Nunito"/>
              </a:rPr>
              <a:t>Time: 1min</a:t>
            </a:r>
            <a:endParaRPr>
              <a:latin typeface="Nunito"/>
              <a:ea typeface="Nunito"/>
              <a:cs typeface="Nunito"/>
              <a:sym typeface="Nunito"/>
            </a:endParaRPr>
          </a:p>
          <a:p>
            <a:pPr indent="0" lvl="0" marL="0" rtl="0" algn="l">
              <a:spcBef>
                <a:spcPts val="0"/>
              </a:spcBef>
              <a:spcAft>
                <a:spcPts val="0"/>
              </a:spcAft>
              <a:buNone/>
            </a:pPr>
            <a:r>
              <a:rPr lang="en">
                <a:latin typeface="Nunito"/>
                <a:ea typeface="Nunito"/>
                <a:cs typeface="Nunito"/>
                <a:sym typeface="Nunito"/>
              </a:rPr>
              <a:t>Slide Type: Simple</a:t>
            </a:r>
            <a:endParaRPr>
              <a:latin typeface="Nunito"/>
              <a:ea typeface="Nunito"/>
              <a:cs typeface="Nunito"/>
              <a:sym typeface="Nunito"/>
            </a:endParaRPr>
          </a:p>
          <a:p>
            <a:pPr indent="0" lvl="0" marL="0" rtl="0" algn="l">
              <a:spcBef>
                <a:spcPts val="0"/>
              </a:spcBef>
              <a:spcAft>
                <a:spcPts val="0"/>
              </a:spcAft>
              <a:buNone/>
            </a:pPr>
            <a:r>
              <a:t/>
            </a:r>
            <a:endParaRPr>
              <a:latin typeface="Nunito"/>
              <a:ea typeface="Nunito"/>
              <a:cs typeface="Nunito"/>
              <a:sym typeface="Nunito"/>
            </a:endParaRPr>
          </a:p>
          <a:p>
            <a:pPr indent="0" lvl="0" marL="0" rtl="0" algn="l">
              <a:spcBef>
                <a:spcPts val="0"/>
              </a:spcBef>
              <a:spcAft>
                <a:spcPts val="0"/>
              </a:spcAft>
              <a:buNone/>
            </a:pPr>
            <a:r>
              <a:rPr lang="en">
                <a:latin typeface="Nunito"/>
                <a:ea typeface="Nunito"/>
                <a:cs typeface="Nunito"/>
                <a:sym typeface="Nunito"/>
              </a:rPr>
              <a:t>References:</a:t>
            </a:r>
            <a:endParaRPr>
              <a:latin typeface="Nunito"/>
              <a:ea typeface="Nunito"/>
              <a:cs typeface="Nunito"/>
              <a:sym typeface="Nunito"/>
            </a:endParaRPr>
          </a:p>
          <a:p>
            <a:pPr indent="0" lvl="0" marL="0" rtl="0" algn="l">
              <a:spcBef>
                <a:spcPts val="0"/>
              </a:spcBef>
              <a:spcAft>
                <a:spcPts val="0"/>
              </a:spcAft>
              <a:buNone/>
            </a:pPr>
            <a:r>
              <a:t/>
            </a:r>
            <a:endParaRPr>
              <a:latin typeface="Nunito"/>
              <a:ea typeface="Nunito"/>
              <a:cs typeface="Nunito"/>
              <a:sym typeface="Nunito"/>
            </a:endParaRPr>
          </a:p>
          <a:p>
            <a:pPr indent="0" lvl="0" marL="0" rtl="0" algn="l">
              <a:spcBef>
                <a:spcPts val="0"/>
              </a:spcBef>
              <a:spcAft>
                <a:spcPts val="0"/>
              </a:spcAft>
              <a:buNone/>
            </a:pPr>
            <a:r>
              <a:rPr lang="en">
                <a:latin typeface="Nunito"/>
                <a:ea typeface="Nunito"/>
                <a:cs typeface="Nunito"/>
                <a:sym typeface="Nunito"/>
              </a:rPr>
              <a:t>43. Data Analyst Image: </a:t>
            </a:r>
            <a:r>
              <a:rPr lang="en" u="sng">
                <a:solidFill>
                  <a:schemeClr val="hlink"/>
                </a:solidFill>
                <a:latin typeface="Nunito"/>
                <a:ea typeface="Nunito"/>
                <a:cs typeface="Nunito"/>
                <a:sym typeface="Nunito"/>
                <a:hlinkClick r:id="rId2"/>
              </a:rPr>
              <a:t>https://bit.ly/2NhDzV6</a:t>
            </a:r>
            <a:endParaRPr>
              <a:latin typeface="Nunito"/>
              <a:ea typeface="Nunito"/>
              <a:cs typeface="Nunito"/>
              <a:sym typeface="Nunito"/>
            </a:endParaRPr>
          </a:p>
          <a:p>
            <a:pPr indent="0" lvl="0" marL="0" rtl="0" algn="l">
              <a:spcBef>
                <a:spcPts val="0"/>
              </a:spcBef>
              <a:spcAft>
                <a:spcPts val="0"/>
              </a:spcAft>
              <a:buNone/>
            </a:pPr>
            <a:r>
              <a:t/>
            </a:r>
            <a:endParaRPr>
              <a:latin typeface="Nunito"/>
              <a:ea typeface="Nunito"/>
              <a:cs typeface="Nunito"/>
              <a:sym typeface="Nunito"/>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8" name="Shape 688"/>
        <p:cNvGrpSpPr/>
        <p:nvPr/>
      </p:nvGrpSpPr>
      <p:grpSpPr>
        <a:xfrm>
          <a:off x="0" y="0"/>
          <a:ext cx="0" cy="0"/>
          <a:chOff x="0" y="0"/>
          <a:chExt cx="0" cy="0"/>
        </a:xfrm>
      </p:grpSpPr>
      <p:sp>
        <p:nvSpPr>
          <p:cNvPr id="689" name="Google Shape;689;g503a41f9a3_0_8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0" name="Google Shape;690;g503a41f9a3_0_8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a:latin typeface="Nunito"/>
                <a:ea typeface="Nunito"/>
                <a:cs typeface="Nunito"/>
                <a:sym typeface="Nunito"/>
              </a:rPr>
              <a:t>Time: 1min</a:t>
            </a:r>
            <a:endParaRPr>
              <a:latin typeface="Nunito"/>
              <a:ea typeface="Nunito"/>
              <a:cs typeface="Nunito"/>
              <a:sym typeface="Nunito"/>
            </a:endParaRPr>
          </a:p>
          <a:p>
            <a:pPr indent="0" lvl="0" marL="0" rtl="0" algn="l">
              <a:spcBef>
                <a:spcPts val="0"/>
              </a:spcBef>
              <a:spcAft>
                <a:spcPts val="0"/>
              </a:spcAft>
              <a:buClr>
                <a:srgbClr val="000000"/>
              </a:buClr>
              <a:buSzPts val="1100"/>
              <a:buFont typeface="Arial"/>
              <a:buNone/>
            </a:pPr>
            <a:r>
              <a:rPr lang="en">
                <a:latin typeface="Nunito"/>
                <a:ea typeface="Nunito"/>
                <a:cs typeface="Nunito"/>
                <a:sym typeface="Nunito"/>
              </a:rPr>
              <a:t>Slide Type: Simple</a:t>
            </a:r>
            <a:endParaRPr>
              <a:latin typeface="Nunito"/>
              <a:ea typeface="Nunito"/>
              <a:cs typeface="Nunito"/>
              <a:sym typeface="Nunito"/>
            </a:endParaRPr>
          </a:p>
          <a:p>
            <a:pPr indent="0" lvl="0" marL="0" rtl="0" algn="l">
              <a:spcBef>
                <a:spcPts val="0"/>
              </a:spcBef>
              <a:spcAft>
                <a:spcPts val="0"/>
              </a:spcAft>
              <a:buClr>
                <a:srgbClr val="000000"/>
              </a:buClr>
              <a:buSzPts val="1100"/>
              <a:buFont typeface="Arial"/>
              <a:buNone/>
            </a:pPr>
            <a:r>
              <a:t/>
            </a:r>
            <a:endParaRPr>
              <a:latin typeface="Nunito"/>
              <a:ea typeface="Nunito"/>
              <a:cs typeface="Nunito"/>
              <a:sym typeface="Nunito"/>
            </a:endParaRPr>
          </a:p>
          <a:p>
            <a:pPr indent="0" lvl="0" marL="0" rtl="0" algn="l">
              <a:spcBef>
                <a:spcPts val="0"/>
              </a:spcBef>
              <a:spcAft>
                <a:spcPts val="0"/>
              </a:spcAft>
              <a:buClr>
                <a:srgbClr val="000000"/>
              </a:buClr>
              <a:buSzPts val="1100"/>
              <a:buFont typeface="Arial"/>
              <a:buNone/>
            </a:pPr>
            <a:r>
              <a:rPr lang="en">
                <a:latin typeface="Nunito"/>
                <a:ea typeface="Nunito"/>
                <a:cs typeface="Nunito"/>
                <a:sym typeface="Nunito"/>
              </a:rPr>
              <a:t>References:</a:t>
            </a:r>
            <a:endParaRPr>
              <a:latin typeface="Nunito"/>
              <a:ea typeface="Nunito"/>
              <a:cs typeface="Nunito"/>
              <a:sym typeface="Nunito"/>
            </a:endParaRPr>
          </a:p>
          <a:p>
            <a:pPr indent="0" lvl="0" marL="0" rtl="0" algn="l">
              <a:spcBef>
                <a:spcPts val="0"/>
              </a:spcBef>
              <a:spcAft>
                <a:spcPts val="0"/>
              </a:spcAft>
              <a:buClr>
                <a:srgbClr val="000000"/>
              </a:buClr>
              <a:buSzPts val="1100"/>
              <a:buFont typeface="Arial"/>
              <a:buNone/>
            </a:pPr>
            <a:r>
              <a:t/>
            </a:r>
            <a:endParaRPr>
              <a:latin typeface="Nunito"/>
              <a:ea typeface="Nunito"/>
              <a:cs typeface="Nunito"/>
              <a:sym typeface="Nunito"/>
            </a:endParaRPr>
          </a:p>
          <a:p>
            <a:pPr indent="0" lvl="0" marL="0" rtl="0" algn="l">
              <a:spcBef>
                <a:spcPts val="0"/>
              </a:spcBef>
              <a:spcAft>
                <a:spcPts val="0"/>
              </a:spcAft>
              <a:buClr>
                <a:srgbClr val="000000"/>
              </a:buClr>
              <a:buSzPts val="1100"/>
              <a:buFont typeface="Arial"/>
              <a:buNone/>
            </a:pPr>
            <a:r>
              <a:t/>
            </a:r>
            <a:endParaRPr>
              <a:latin typeface="Nunito"/>
              <a:ea typeface="Nunito"/>
              <a:cs typeface="Nunito"/>
              <a:sym typeface="Nunito"/>
            </a:endParaRPr>
          </a:p>
          <a:p>
            <a:pPr indent="0" lvl="0" marL="0" rtl="0" algn="l">
              <a:spcBef>
                <a:spcPts val="0"/>
              </a:spcBef>
              <a:spcAft>
                <a:spcPts val="0"/>
              </a:spcAft>
              <a:buClr>
                <a:srgbClr val="000000"/>
              </a:buClr>
              <a:buSzPts val="1100"/>
              <a:buFont typeface="Arial"/>
              <a:buNone/>
            </a:pPr>
            <a:r>
              <a:rPr lang="en">
                <a:latin typeface="Nunito"/>
                <a:ea typeface="Nunito"/>
                <a:cs typeface="Nunito"/>
                <a:sym typeface="Nunito"/>
              </a:rPr>
              <a:t>44. Brand Manager Image: </a:t>
            </a:r>
            <a:r>
              <a:rPr lang="en" u="sng">
                <a:solidFill>
                  <a:schemeClr val="hlink"/>
                </a:solidFill>
                <a:latin typeface="Nunito"/>
                <a:ea typeface="Nunito"/>
                <a:cs typeface="Nunito"/>
                <a:sym typeface="Nunito"/>
                <a:hlinkClick r:id="rId2"/>
              </a:rPr>
              <a:t>https://bit.ly/2Nh0Qqw</a:t>
            </a:r>
            <a:endParaRPr>
              <a:latin typeface="Nunito"/>
              <a:ea typeface="Nunito"/>
              <a:cs typeface="Nunito"/>
              <a:sym typeface="Nunito"/>
            </a:endParaRPr>
          </a:p>
          <a:p>
            <a:pPr indent="0" lvl="0" marL="0" rtl="0" algn="l">
              <a:spcBef>
                <a:spcPts val="0"/>
              </a:spcBef>
              <a:spcAft>
                <a:spcPts val="0"/>
              </a:spcAft>
              <a:buNone/>
            </a:pPr>
            <a:r>
              <a:t/>
            </a:r>
            <a:endParaRPr>
              <a:latin typeface="Nunito"/>
              <a:ea typeface="Nunito"/>
              <a:cs typeface="Nunito"/>
              <a:sym typeface="Nunito"/>
            </a:endParaRPr>
          </a:p>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2" name="Shape 292"/>
        <p:cNvGrpSpPr/>
        <p:nvPr/>
      </p:nvGrpSpPr>
      <p:grpSpPr>
        <a:xfrm>
          <a:off x="0" y="0"/>
          <a:ext cx="0" cy="0"/>
          <a:chOff x="0" y="0"/>
          <a:chExt cx="0" cy="0"/>
        </a:xfrm>
      </p:grpSpPr>
      <p:sp>
        <p:nvSpPr>
          <p:cNvPr id="293" name="Google Shape;293;g503a41f9a3_0_7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503a41f9a3_0_7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a:latin typeface="Nunito"/>
                <a:ea typeface="Nunito"/>
                <a:cs typeface="Nunito"/>
                <a:sym typeface="Nunito"/>
              </a:rPr>
              <a:t>Time: 30 sec</a:t>
            </a:r>
            <a:endParaRPr>
              <a:latin typeface="Nunito"/>
              <a:ea typeface="Nunito"/>
              <a:cs typeface="Nunito"/>
              <a:sym typeface="Nunito"/>
            </a:endParaRPr>
          </a:p>
          <a:p>
            <a:pPr indent="0" lvl="0" marL="0" rtl="0" algn="l">
              <a:spcBef>
                <a:spcPts val="0"/>
              </a:spcBef>
              <a:spcAft>
                <a:spcPts val="0"/>
              </a:spcAft>
              <a:buClr>
                <a:srgbClr val="000000"/>
              </a:buClr>
              <a:buSzPts val="1100"/>
              <a:buFont typeface="Arial"/>
              <a:buNone/>
            </a:pPr>
            <a:r>
              <a:rPr lang="en">
                <a:latin typeface="Nunito"/>
                <a:ea typeface="Nunito"/>
                <a:cs typeface="Nunito"/>
                <a:sym typeface="Nunito"/>
              </a:rPr>
              <a:t>Slide Type: Transition</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9" name="Shape 699"/>
        <p:cNvGrpSpPr/>
        <p:nvPr/>
      </p:nvGrpSpPr>
      <p:grpSpPr>
        <a:xfrm>
          <a:off x="0" y="0"/>
          <a:ext cx="0" cy="0"/>
          <a:chOff x="0" y="0"/>
          <a:chExt cx="0" cy="0"/>
        </a:xfrm>
      </p:grpSpPr>
      <p:sp>
        <p:nvSpPr>
          <p:cNvPr id="700" name="Google Shape;700;g503a41f9a3_0_8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1" name="Google Shape;701;g503a41f9a3_0_8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Nunito"/>
                <a:ea typeface="Nunito"/>
                <a:cs typeface="Nunito"/>
                <a:sym typeface="Nunito"/>
              </a:rPr>
              <a:t>Time: 1min</a:t>
            </a:r>
            <a:endParaRPr>
              <a:latin typeface="Nunito"/>
              <a:ea typeface="Nunito"/>
              <a:cs typeface="Nunito"/>
              <a:sym typeface="Nunito"/>
            </a:endParaRPr>
          </a:p>
          <a:p>
            <a:pPr indent="0" lvl="0" marL="0" rtl="0" algn="l">
              <a:spcBef>
                <a:spcPts val="0"/>
              </a:spcBef>
              <a:spcAft>
                <a:spcPts val="0"/>
              </a:spcAft>
              <a:buNone/>
            </a:pPr>
            <a:r>
              <a:rPr lang="en">
                <a:latin typeface="Nunito"/>
                <a:ea typeface="Nunito"/>
                <a:cs typeface="Nunito"/>
                <a:sym typeface="Nunito"/>
              </a:rPr>
              <a:t>Slide Type: Simple</a:t>
            </a:r>
            <a:endParaRPr>
              <a:latin typeface="Nunito"/>
              <a:ea typeface="Nunito"/>
              <a:cs typeface="Nunito"/>
              <a:sym typeface="Nunito"/>
            </a:endParaRPr>
          </a:p>
          <a:p>
            <a:pPr indent="0" lvl="0" marL="0" rtl="0" algn="l">
              <a:spcBef>
                <a:spcPts val="0"/>
              </a:spcBef>
              <a:spcAft>
                <a:spcPts val="0"/>
              </a:spcAft>
              <a:buNone/>
            </a:pPr>
            <a:r>
              <a:t/>
            </a:r>
            <a:endParaRPr>
              <a:latin typeface="Nunito"/>
              <a:ea typeface="Nunito"/>
              <a:cs typeface="Nunito"/>
              <a:sym typeface="Nunito"/>
            </a:endParaRPr>
          </a:p>
          <a:p>
            <a:pPr indent="0" lvl="0" marL="0" rtl="0" algn="l">
              <a:spcBef>
                <a:spcPts val="0"/>
              </a:spcBef>
              <a:spcAft>
                <a:spcPts val="0"/>
              </a:spcAft>
              <a:buNone/>
            </a:pPr>
            <a:r>
              <a:rPr lang="en">
                <a:latin typeface="Nunito"/>
                <a:ea typeface="Nunito"/>
                <a:cs typeface="Nunito"/>
                <a:sym typeface="Nunito"/>
              </a:rPr>
              <a:t>References:</a:t>
            </a:r>
            <a:endParaRPr>
              <a:latin typeface="Nunito"/>
              <a:ea typeface="Nunito"/>
              <a:cs typeface="Nunito"/>
              <a:sym typeface="Nunito"/>
            </a:endParaRPr>
          </a:p>
          <a:p>
            <a:pPr indent="0" lvl="0" marL="0" rtl="0" algn="l">
              <a:spcBef>
                <a:spcPts val="0"/>
              </a:spcBef>
              <a:spcAft>
                <a:spcPts val="0"/>
              </a:spcAft>
              <a:buNone/>
            </a:pPr>
            <a:r>
              <a:t/>
            </a:r>
            <a:endParaRPr>
              <a:latin typeface="Nunito"/>
              <a:ea typeface="Nunito"/>
              <a:cs typeface="Nunito"/>
              <a:sym typeface="Nunito"/>
            </a:endParaRPr>
          </a:p>
          <a:p>
            <a:pPr indent="0" lvl="0" marL="0" rtl="0" algn="l">
              <a:spcBef>
                <a:spcPts val="0"/>
              </a:spcBef>
              <a:spcAft>
                <a:spcPts val="0"/>
              </a:spcAft>
              <a:buNone/>
            </a:pPr>
            <a:r>
              <a:rPr lang="en">
                <a:latin typeface="Nunito"/>
                <a:ea typeface="Nunito"/>
                <a:cs typeface="Nunito"/>
                <a:sym typeface="Nunito"/>
              </a:rPr>
              <a:t>45. Customer Relationship Manager Image: </a:t>
            </a:r>
            <a:r>
              <a:rPr lang="en" u="sng">
                <a:solidFill>
                  <a:schemeClr val="hlink"/>
                </a:solidFill>
                <a:latin typeface="Nunito"/>
                <a:ea typeface="Nunito"/>
                <a:cs typeface="Nunito"/>
                <a:sym typeface="Nunito"/>
                <a:hlinkClick r:id="rId2"/>
              </a:rPr>
              <a:t>https://bit.ly/2V5RMXU</a:t>
            </a:r>
            <a:endParaRPr>
              <a:latin typeface="Nunito"/>
              <a:ea typeface="Nunito"/>
              <a:cs typeface="Nunito"/>
              <a:sym typeface="Nunito"/>
            </a:endParaRPr>
          </a:p>
          <a:p>
            <a:pPr indent="0" lvl="0" marL="0" rtl="0" algn="l">
              <a:spcBef>
                <a:spcPts val="0"/>
              </a:spcBef>
              <a:spcAft>
                <a:spcPts val="0"/>
              </a:spcAft>
              <a:buNone/>
            </a:pPr>
            <a:r>
              <a:rPr lang="en">
                <a:latin typeface="Nunito"/>
                <a:ea typeface="Nunito"/>
                <a:cs typeface="Nunito"/>
                <a:sym typeface="Nunito"/>
              </a:rPr>
              <a:t>46. Customer Relationship Manager Bio: </a:t>
            </a:r>
            <a:r>
              <a:rPr lang="en" u="sng">
                <a:solidFill>
                  <a:schemeClr val="hlink"/>
                </a:solidFill>
                <a:latin typeface="Nunito"/>
                <a:ea typeface="Nunito"/>
                <a:cs typeface="Nunito"/>
                <a:sym typeface="Nunito"/>
                <a:hlinkClick r:id="rId3"/>
              </a:rPr>
              <a:t>https://www.charterselection.com/marketing-job-descriptions/crm-manager-job-description</a:t>
            </a:r>
            <a:endParaRPr>
              <a:latin typeface="Nunito"/>
              <a:ea typeface="Nunito"/>
              <a:cs typeface="Nunito"/>
              <a:sym typeface="Nunito"/>
            </a:endParaRPr>
          </a:p>
          <a:p>
            <a:pPr indent="0" lvl="0" marL="0" rtl="0" algn="l">
              <a:spcBef>
                <a:spcPts val="0"/>
              </a:spcBef>
              <a:spcAft>
                <a:spcPts val="0"/>
              </a:spcAft>
              <a:buNone/>
            </a:pPr>
            <a:r>
              <a:t/>
            </a:r>
            <a:endParaRPr>
              <a:latin typeface="Nunito"/>
              <a:ea typeface="Nunito"/>
              <a:cs typeface="Nunito"/>
              <a:sym typeface="Nunito"/>
            </a:endParaRPr>
          </a:p>
          <a:p>
            <a:pPr indent="0" lvl="0" marL="0" rtl="0" algn="l">
              <a:spcBef>
                <a:spcPts val="0"/>
              </a:spcBef>
              <a:spcAft>
                <a:spcPts val="0"/>
              </a:spcAft>
              <a:buNone/>
            </a:pPr>
            <a:r>
              <a:t/>
            </a:r>
            <a:endParaRPr>
              <a:latin typeface="Nunito"/>
              <a:ea typeface="Nunito"/>
              <a:cs typeface="Nunito"/>
              <a:sym typeface="Nunito"/>
            </a:endParaRPr>
          </a:p>
          <a:p>
            <a:pPr indent="0" lvl="0" marL="0" rtl="0" algn="l">
              <a:spcBef>
                <a:spcPts val="0"/>
              </a:spcBef>
              <a:spcAft>
                <a:spcPts val="0"/>
              </a:spcAft>
              <a:buNone/>
            </a:pPr>
            <a:r>
              <a:t/>
            </a:r>
            <a:endParaRPr>
              <a:latin typeface="Nunito"/>
              <a:ea typeface="Nunito"/>
              <a:cs typeface="Nunito"/>
              <a:sym typeface="Nunito"/>
            </a:endParaRPr>
          </a:p>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1" name="Shape 711"/>
        <p:cNvGrpSpPr/>
        <p:nvPr/>
      </p:nvGrpSpPr>
      <p:grpSpPr>
        <a:xfrm>
          <a:off x="0" y="0"/>
          <a:ext cx="0" cy="0"/>
          <a:chOff x="0" y="0"/>
          <a:chExt cx="0" cy="0"/>
        </a:xfrm>
      </p:grpSpPr>
      <p:sp>
        <p:nvSpPr>
          <p:cNvPr id="712" name="Google Shape;712;g503a41f9a3_0_7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3" name="Google Shape;713;g503a41f9a3_0_7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a:latin typeface="Nunito"/>
                <a:ea typeface="Nunito"/>
                <a:cs typeface="Nunito"/>
                <a:sym typeface="Nunito"/>
              </a:rPr>
              <a:t>Time: 30 sec</a:t>
            </a:r>
            <a:endParaRPr>
              <a:latin typeface="Nunito"/>
              <a:ea typeface="Nunito"/>
              <a:cs typeface="Nunito"/>
              <a:sym typeface="Nunito"/>
            </a:endParaRPr>
          </a:p>
          <a:p>
            <a:pPr indent="0" lvl="0" marL="0" rtl="0" algn="l">
              <a:spcBef>
                <a:spcPts val="0"/>
              </a:spcBef>
              <a:spcAft>
                <a:spcPts val="0"/>
              </a:spcAft>
              <a:buClr>
                <a:srgbClr val="000000"/>
              </a:buClr>
              <a:buSzPts val="1100"/>
              <a:buFont typeface="Arial"/>
              <a:buNone/>
            </a:pPr>
            <a:r>
              <a:rPr lang="en">
                <a:latin typeface="Nunito"/>
                <a:ea typeface="Nunito"/>
                <a:cs typeface="Nunito"/>
                <a:sym typeface="Nunito"/>
              </a:rPr>
              <a:t>Slide Type: Transition</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6" name="Shape 716"/>
        <p:cNvGrpSpPr/>
        <p:nvPr/>
      </p:nvGrpSpPr>
      <p:grpSpPr>
        <a:xfrm>
          <a:off x="0" y="0"/>
          <a:ext cx="0" cy="0"/>
          <a:chOff x="0" y="0"/>
          <a:chExt cx="0" cy="0"/>
        </a:xfrm>
      </p:grpSpPr>
      <p:sp>
        <p:nvSpPr>
          <p:cNvPr id="717" name="Google Shape;717;g503a41f9a3_1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8" name="Google Shape;718;g503a41f9a3_1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Nunito"/>
                <a:ea typeface="Nunito"/>
                <a:cs typeface="Nunito"/>
                <a:sym typeface="Nunito"/>
              </a:rPr>
              <a:t>Time: 3 min</a:t>
            </a:r>
            <a:endParaRPr>
              <a:latin typeface="Nunito"/>
              <a:ea typeface="Nunito"/>
              <a:cs typeface="Nunito"/>
              <a:sym typeface="Nunito"/>
            </a:endParaRPr>
          </a:p>
          <a:p>
            <a:pPr indent="0" lvl="0" marL="0" rtl="0" algn="l">
              <a:spcBef>
                <a:spcPts val="0"/>
              </a:spcBef>
              <a:spcAft>
                <a:spcPts val="0"/>
              </a:spcAft>
              <a:buClr>
                <a:srgbClr val="000000"/>
              </a:buClr>
              <a:buSzPts val="1100"/>
              <a:buFont typeface="Arial"/>
              <a:buNone/>
            </a:pPr>
            <a:r>
              <a:rPr lang="en">
                <a:latin typeface="Nunito"/>
                <a:ea typeface="Nunito"/>
                <a:cs typeface="Nunito"/>
                <a:sym typeface="Nunito"/>
              </a:rPr>
              <a:t>Slide Type: Average</a:t>
            </a:r>
            <a:endParaRPr>
              <a:latin typeface="Nunito"/>
              <a:ea typeface="Nunito"/>
              <a:cs typeface="Nunito"/>
              <a:sym typeface="Nunito"/>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2" name="Shape 722"/>
        <p:cNvGrpSpPr/>
        <p:nvPr/>
      </p:nvGrpSpPr>
      <p:grpSpPr>
        <a:xfrm>
          <a:off x="0" y="0"/>
          <a:ext cx="0" cy="0"/>
          <a:chOff x="0" y="0"/>
          <a:chExt cx="0" cy="0"/>
        </a:xfrm>
      </p:grpSpPr>
      <p:sp>
        <p:nvSpPr>
          <p:cNvPr id="723" name="Google Shape;723;g4fc0ac8d08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4" name="Google Shape;724;g4fc0ac8d08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a:latin typeface="Nunito"/>
                <a:ea typeface="Nunito"/>
                <a:cs typeface="Nunito"/>
                <a:sym typeface="Nunito"/>
              </a:rPr>
              <a:t>Time: 3 min</a:t>
            </a:r>
            <a:endParaRPr>
              <a:latin typeface="Nunito"/>
              <a:ea typeface="Nunito"/>
              <a:cs typeface="Nunito"/>
              <a:sym typeface="Nunito"/>
            </a:endParaRPr>
          </a:p>
          <a:p>
            <a:pPr indent="0" lvl="0" marL="0" rtl="0" algn="l">
              <a:spcBef>
                <a:spcPts val="0"/>
              </a:spcBef>
              <a:spcAft>
                <a:spcPts val="0"/>
              </a:spcAft>
              <a:buClr>
                <a:srgbClr val="000000"/>
              </a:buClr>
              <a:buSzPts val="1100"/>
              <a:buFont typeface="Arial"/>
              <a:buNone/>
            </a:pPr>
            <a:r>
              <a:rPr lang="en">
                <a:latin typeface="Nunito"/>
                <a:ea typeface="Nunito"/>
                <a:cs typeface="Nunito"/>
                <a:sym typeface="Nunito"/>
              </a:rPr>
              <a:t>Slide Type: Average</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8" name="Shape 728"/>
        <p:cNvGrpSpPr/>
        <p:nvPr/>
      </p:nvGrpSpPr>
      <p:grpSpPr>
        <a:xfrm>
          <a:off x="0" y="0"/>
          <a:ext cx="0" cy="0"/>
          <a:chOff x="0" y="0"/>
          <a:chExt cx="0" cy="0"/>
        </a:xfrm>
      </p:grpSpPr>
      <p:sp>
        <p:nvSpPr>
          <p:cNvPr id="729" name="Google Shape;729;g503a41f9a3_1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0" name="Google Shape;730;g503a41f9a3_1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Nunito"/>
                <a:ea typeface="Nunito"/>
                <a:cs typeface="Nunito"/>
                <a:sym typeface="Nunito"/>
              </a:rPr>
              <a:t>Time: 3 min</a:t>
            </a:r>
            <a:endParaRPr>
              <a:latin typeface="Nunito"/>
              <a:ea typeface="Nunito"/>
              <a:cs typeface="Nunito"/>
              <a:sym typeface="Nunito"/>
            </a:endParaRPr>
          </a:p>
          <a:p>
            <a:pPr indent="0" lvl="0" marL="0" rtl="0" algn="l">
              <a:spcBef>
                <a:spcPts val="0"/>
              </a:spcBef>
              <a:spcAft>
                <a:spcPts val="0"/>
              </a:spcAft>
              <a:buClr>
                <a:srgbClr val="000000"/>
              </a:buClr>
              <a:buSzPts val="1100"/>
              <a:buFont typeface="Arial"/>
              <a:buNone/>
            </a:pPr>
            <a:r>
              <a:rPr lang="en">
                <a:latin typeface="Nunito"/>
                <a:ea typeface="Nunito"/>
                <a:cs typeface="Nunito"/>
                <a:sym typeface="Nunito"/>
              </a:rPr>
              <a:t>Slide Type: Average</a:t>
            </a:r>
            <a:endParaRPr>
              <a:latin typeface="Nunito"/>
              <a:ea typeface="Nunito"/>
              <a:cs typeface="Nunito"/>
              <a:sym typeface="Nunito"/>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4" name="Shape 734"/>
        <p:cNvGrpSpPr/>
        <p:nvPr/>
      </p:nvGrpSpPr>
      <p:grpSpPr>
        <a:xfrm>
          <a:off x="0" y="0"/>
          <a:ext cx="0" cy="0"/>
          <a:chOff x="0" y="0"/>
          <a:chExt cx="0" cy="0"/>
        </a:xfrm>
      </p:grpSpPr>
      <p:sp>
        <p:nvSpPr>
          <p:cNvPr id="735" name="Google Shape;735;g503a41f9a3_1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6" name="Google Shape;736;g503a41f9a3_1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a:latin typeface="Nunito"/>
                <a:ea typeface="Nunito"/>
                <a:cs typeface="Nunito"/>
                <a:sym typeface="Nunito"/>
              </a:rPr>
              <a:t>Time: 3 min</a:t>
            </a:r>
            <a:endParaRPr>
              <a:latin typeface="Nunito"/>
              <a:ea typeface="Nunito"/>
              <a:cs typeface="Nunito"/>
              <a:sym typeface="Nunito"/>
            </a:endParaRPr>
          </a:p>
          <a:p>
            <a:pPr indent="0" lvl="0" marL="0" rtl="0" algn="l">
              <a:spcBef>
                <a:spcPts val="0"/>
              </a:spcBef>
              <a:spcAft>
                <a:spcPts val="0"/>
              </a:spcAft>
              <a:buClr>
                <a:srgbClr val="000000"/>
              </a:buClr>
              <a:buSzPts val="1100"/>
              <a:buFont typeface="Arial"/>
              <a:buNone/>
            </a:pPr>
            <a:r>
              <a:rPr lang="en">
                <a:latin typeface="Nunito"/>
                <a:ea typeface="Nunito"/>
                <a:cs typeface="Nunito"/>
                <a:sym typeface="Nunito"/>
              </a:rPr>
              <a:t>Slide Type: Average</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0" name="Shape 740"/>
        <p:cNvGrpSpPr/>
        <p:nvPr/>
      </p:nvGrpSpPr>
      <p:grpSpPr>
        <a:xfrm>
          <a:off x="0" y="0"/>
          <a:ext cx="0" cy="0"/>
          <a:chOff x="0" y="0"/>
          <a:chExt cx="0" cy="0"/>
        </a:xfrm>
      </p:grpSpPr>
      <p:sp>
        <p:nvSpPr>
          <p:cNvPr id="741" name="Google Shape;741;g503a41f9a3_0_8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2" name="Google Shape;742;g503a41f9a3_0_8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Nunito"/>
                <a:ea typeface="Nunito"/>
                <a:cs typeface="Nunito"/>
                <a:sym typeface="Nunito"/>
              </a:rPr>
              <a:t>Time: 3 min</a:t>
            </a:r>
            <a:endParaRPr>
              <a:latin typeface="Nunito"/>
              <a:ea typeface="Nunito"/>
              <a:cs typeface="Nunito"/>
              <a:sym typeface="Nunito"/>
            </a:endParaRPr>
          </a:p>
          <a:p>
            <a:pPr indent="0" lvl="0" marL="0" rtl="0" algn="l">
              <a:spcBef>
                <a:spcPts val="0"/>
              </a:spcBef>
              <a:spcAft>
                <a:spcPts val="0"/>
              </a:spcAft>
              <a:buNone/>
            </a:pPr>
            <a:r>
              <a:rPr lang="en">
                <a:latin typeface="Nunito"/>
                <a:ea typeface="Nunito"/>
                <a:cs typeface="Nunito"/>
                <a:sym typeface="Nunito"/>
              </a:rPr>
              <a:t>Slide Type: Average</a:t>
            </a:r>
            <a:endParaRPr>
              <a:latin typeface="Nunito"/>
              <a:ea typeface="Nunito"/>
              <a:cs typeface="Nunito"/>
              <a:sym typeface="Nunito"/>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6" name="Shape 746"/>
        <p:cNvGrpSpPr/>
        <p:nvPr/>
      </p:nvGrpSpPr>
      <p:grpSpPr>
        <a:xfrm>
          <a:off x="0" y="0"/>
          <a:ext cx="0" cy="0"/>
          <a:chOff x="0" y="0"/>
          <a:chExt cx="0" cy="0"/>
        </a:xfrm>
      </p:grpSpPr>
      <p:sp>
        <p:nvSpPr>
          <p:cNvPr id="747" name="Google Shape;747;g503a41f9a3_0_7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8" name="Google Shape;748;g503a41f9a3_0_7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a:latin typeface="Nunito"/>
                <a:ea typeface="Nunito"/>
                <a:cs typeface="Nunito"/>
                <a:sym typeface="Nunito"/>
              </a:rPr>
              <a:t>Time: 30 sec</a:t>
            </a:r>
            <a:endParaRPr>
              <a:latin typeface="Nunito"/>
              <a:ea typeface="Nunito"/>
              <a:cs typeface="Nunito"/>
              <a:sym typeface="Nunito"/>
            </a:endParaRPr>
          </a:p>
          <a:p>
            <a:pPr indent="0" lvl="0" marL="0" rtl="0" algn="l">
              <a:spcBef>
                <a:spcPts val="0"/>
              </a:spcBef>
              <a:spcAft>
                <a:spcPts val="0"/>
              </a:spcAft>
              <a:buClr>
                <a:srgbClr val="000000"/>
              </a:buClr>
              <a:buSzPts val="1100"/>
              <a:buFont typeface="Arial"/>
              <a:buNone/>
            </a:pPr>
            <a:r>
              <a:rPr lang="en">
                <a:latin typeface="Nunito"/>
                <a:ea typeface="Nunito"/>
                <a:cs typeface="Nunito"/>
                <a:sym typeface="Nunito"/>
              </a:rPr>
              <a:t>Slide Type: Transition</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1" name="Shape 751"/>
        <p:cNvGrpSpPr/>
        <p:nvPr/>
      </p:nvGrpSpPr>
      <p:grpSpPr>
        <a:xfrm>
          <a:off x="0" y="0"/>
          <a:ext cx="0" cy="0"/>
          <a:chOff x="0" y="0"/>
          <a:chExt cx="0" cy="0"/>
        </a:xfrm>
      </p:grpSpPr>
      <p:sp>
        <p:nvSpPr>
          <p:cNvPr id="752" name="Google Shape;752;g4cd74f8221_0_2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3" name="Google Shape;753;g4cd74f8221_0_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Nunito"/>
                <a:ea typeface="Nunito"/>
                <a:cs typeface="Nunito"/>
                <a:sym typeface="Nunito"/>
              </a:rPr>
              <a:t>Time: 1 min</a:t>
            </a:r>
            <a:endParaRPr>
              <a:latin typeface="Nunito"/>
              <a:ea typeface="Nunito"/>
              <a:cs typeface="Nunito"/>
              <a:sym typeface="Nunito"/>
            </a:endParaRPr>
          </a:p>
          <a:p>
            <a:pPr indent="0" lvl="0" marL="0" rtl="0" algn="l">
              <a:spcBef>
                <a:spcPts val="0"/>
              </a:spcBef>
              <a:spcAft>
                <a:spcPts val="0"/>
              </a:spcAft>
              <a:buClr>
                <a:srgbClr val="000000"/>
              </a:buClr>
              <a:buSzPts val="1100"/>
              <a:buFont typeface="Arial"/>
              <a:buNone/>
            </a:pPr>
            <a:r>
              <a:rPr lang="en">
                <a:latin typeface="Nunito"/>
                <a:ea typeface="Nunito"/>
                <a:cs typeface="Nunito"/>
                <a:sym typeface="Nunito"/>
              </a:rPr>
              <a:t>Slide Type: Simple</a:t>
            </a:r>
            <a:endParaRPr>
              <a:latin typeface="Nunito"/>
              <a:ea typeface="Nunito"/>
              <a:cs typeface="Nunito"/>
              <a:sym typeface="Nunito"/>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0" name="Shape 760"/>
        <p:cNvGrpSpPr/>
        <p:nvPr/>
      </p:nvGrpSpPr>
      <p:grpSpPr>
        <a:xfrm>
          <a:off x="0" y="0"/>
          <a:ext cx="0" cy="0"/>
          <a:chOff x="0" y="0"/>
          <a:chExt cx="0" cy="0"/>
        </a:xfrm>
      </p:grpSpPr>
      <p:sp>
        <p:nvSpPr>
          <p:cNvPr id="761" name="Google Shape;761;g503a41f9a3_1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2" name="Google Shape;762;g503a41f9a3_1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Nunito"/>
                <a:ea typeface="Nunito"/>
                <a:cs typeface="Nunito"/>
                <a:sym typeface="Nunito"/>
              </a:rPr>
              <a:t>Time: 1 min</a:t>
            </a:r>
            <a:endParaRPr>
              <a:latin typeface="Nunito"/>
              <a:ea typeface="Nunito"/>
              <a:cs typeface="Nunito"/>
              <a:sym typeface="Nunito"/>
            </a:endParaRPr>
          </a:p>
          <a:p>
            <a:pPr indent="0" lvl="0" marL="0" rtl="0" algn="l">
              <a:spcBef>
                <a:spcPts val="0"/>
              </a:spcBef>
              <a:spcAft>
                <a:spcPts val="0"/>
              </a:spcAft>
              <a:buClr>
                <a:srgbClr val="000000"/>
              </a:buClr>
              <a:buSzPts val="1100"/>
              <a:buFont typeface="Arial"/>
              <a:buNone/>
            </a:pPr>
            <a:r>
              <a:rPr lang="en">
                <a:latin typeface="Nunito"/>
                <a:ea typeface="Nunito"/>
                <a:cs typeface="Nunito"/>
                <a:sym typeface="Nunito"/>
              </a:rPr>
              <a:t>Slide Type: Simple</a:t>
            </a:r>
            <a:endParaRPr>
              <a:latin typeface="Nunito"/>
              <a:ea typeface="Nunito"/>
              <a:cs typeface="Nunito"/>
              <a:sym typeface="Nunito"/>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7" name="Shape 297"/>
        <p:cNvGrpSpPr/>
        <p:nvPr/>
      </p:nvGrpSpPr>
      <p:grpSpPr>
        <a:xfrm>
          <a:off x="0" y="0"/>
          <a:ext cx="0" cy="0"/>
          <a:chOff x="0" y="0"/>
          <a:chExt cx="0" cy="0"/>
        </a:xfrm>
      </p:grpSpPr>
      <p:sp>
        <p:nvSpPr>
          <p:cNvPr id="298" name="Google Shape;298;g4cac045436_0_2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4cac045436_0_2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a:latin typeface="Nunito"/>
                <a:ea typeface="Nunito"/>
                <a:cs typeface="Nunito"/>
                <a:sym typeface="Nunito"/>
              </a:rPr>
              <a:t>Time:  1min</a:t>
            </a:r>
            <a:endParaRPr>
              <a:latin typeface="Nunito"/>
              <a:ea typeface="Nunito"/>
              <a:cs typeface="Nunito"/>
              <a:sym typeface="Nunito"/>
            </a:endParaRPr>
          </a:p>
          <a:p>
            <a:pPr indent="0" lvl="0" marL="0" rtl="0" algn="l">
              <a:spcBef>
                <a:spcPts val="0"/>
              </a:spcBef>
              <a:spcAft>
                <a:spcPts val="0"/>
              </a:spcAft>
              <a:buClr>
                <a:srgbClr val="000000"/>
              </a:buClr>
              <a:buSzPts val="1100"/>
              <a:buFont typeface="Arial"/>
              <a:buNone/>
            </a:pPr>
            <a:r>
              <a:rPr lang="en">
                <a:latin typeface="Nunito"/>
                <a:ea typeface="Nunito"/>
                <a:cs typeface="Nunito"/>
                <a:sym typeface="Nunito"/>
              </a:rPr>
              <a:t>Slide Type: Simple</a:t>
            </a:r>
            <a:endParaRPr>
              <a:latin typeface="Nunito"/>
              <a:ea typeface="Nunito"/>
              <a:cs typeface="Nunito"/>
              <a:sym typeface="Nunito"/>
            </a:endParaRPr>
          </a:p>
          <a:p>
            <a:pPr indent="0" lvl="0" marL="0" rtl="0" algn="l">
              <a:spcBef>
                <a:spcPts val="0"/>
              </a:spcBef>
              <a:spcAft>
                <a:spcPts val="0"/>
              </a:spcAft>
              <a:buClr>
                <a:srgbClr val="000000"/>
              </a:buClr>
              <a:buSzPts val="1100"/>
              <a:buFont typeface="Arial"/>
              <a:buNone/>
            </a:pPr>
            <a:r>
              <a:t/>
            </a:r>
            <a:endParaRPr>
              <a:latin typeface="Nunito"/>
              <a:ea typeface="Nunito"/>
              <a:cs typeface="Nunito"/>
              <a:sym typeface="Nunito"/>
            </a:endParaRPr>
          </a:p>
          <a:p>
            <a:pPr indent="0" lvl="0" marL="0" rtl="0" algn="l">
              <a:lnSpc>
                <a:spcPct val="100000"/>
              </a:lnSpc>
              <a:spcBef>
                <a:spcPts val="0"/>
              </a:spcBef>
              <a:spcAft>
                <a:spcPts val="0"/>
              </a:spcAft>
              <a:buClr>
                <a:srgbClr val="000000"/>
              </a:buClr>
              <a:buSzPts val="1100"/>
              <a:buFont typeface="Arial"/>
              <a:buNone/>
            </a:pPr>
            <a:r>
              <a:rPr lang="en">
                <a:latin typeface="Nunito"/>
                <a:ea typeface="Nunito"/>
                <a:cs typeface="Nunito"/>
                <a:sym typeface="Nunito"/>
              </a:rPr>
              <a:t>References:</a:t>
            </a:r>
            <a:endParaRPr>
              <a:latin typeface="Nunito"/>
              <a:ea typeface="Nunito"/>
              <a:cs typeface="Nunito"/>
              <a:sym typeface="Nunito"/>
            </a:endParaRPr>
          </a:p>
          <a:p>
            <a:pPr indent="0" lvl="0" marL="0" rtl="0" algn="l">
              <a:lnSpc>
                <a:spcPct val="100000"/>
              </a:lnSpc>
              <a:spcBef>
                <a:spcPts val="1600"/>
              </a:spcBef>
              <a:spcAft>
                <a:spcPts val="0"/>
              </a:spcAft>
              <a:buClr>
                <a:srgbClr val="000000"/>
              </a:buClr>
              <a:buSzPts val="1100"/>
              <a:buFont typeface="Arial"/>
              <a:buNone/>
            </a:pPr>
            <a:r>
              <a:rPr lang="en">
                <a:latin typeface="Nunito"/>
                <a:ea typeface="Nunito"/>
                <a:cs typeface="Nunito"/>
                <a:sym typeface="Nunito"/>
              </a:rPr>
              <a:t>2. Confused Shopper Image: </a:t>
            </a:r>
            <a:r>
              <a:rPr lang="en" u="sng">
                <a:solidFill>
                  <a:schemeClr val="hlink"/>
                </a:solidFill>
                <a:latin typeface="Nunito"/>
                <a:ea typeface="Nunito"/>
                <a:cs typeface="Nunito"/>
                <a:sym typeface="Nunito"/>
                <a:hlinkClick r:id="rId2"/>
              </a:rPr>
              <a:t>https://bit.ly/2TVZ4gW</a:t>
            </a:r>
            <a:endParaRPr>
              <a:latin typeface="Nunito"/>
              <a:ea typeface="Nunito"/>
              <a:cs typeface="Nunito"/>
              <a:sym typeface="Nunito"/>
            </a:endParaRPr>
          </a:p>
          <a:p>
            <a:pPr indent="0" lvl="0" marL="0" rtl="0" algn="l">
              <a:lnSpc>
                <a:spcPct val="100000"/>
              </a:lnSpc>
              <a:spcBef>
                <a:spcPts val="1600"/>
              </a:spcBef>
              <a:spcAft>
                <a:spcPts val="0"/>
              </a:spcAft>
              <a:buClr>
                <a:srgbClr val="000000"/>
              </a:buClr>
              <a:buSzPts val="1100"/>
              <a:buFont typeface="Arial"/>
              <a:buNone/>
            </a:pPr>
            <a:r>
              <a:rPr lang="en">
                <a:latin typeface="Nunito"/>
                <a:ea typeface="Nunito"/>
                <a:cs typeface="Nunito"/>
                <a:sym typeface="Nunito"/>
              </a:rPr>
              <a:t>3. Survey Image: </a:t>
            </a:r>
            <a:r>
              <a:rPr lang="en" u="sng">
                <a:solidFill>
                  <a:schemeClr val="hlink"/>
                </a:solidFill>
                <a:latin typeface="Nunito"/>
                <a:ea typeface="Nunito"/>
                <a:cs typeface="Nunito"/>
                <a:sym typeface="Nunito"/>
                <a:hlinkClick r:id="rId3"/>
              </a:rPr>
              <a:t>https://bit.ly/2TWxJv1</a:t>
            </a:r>
            <a:endParaRPr>
              <a:latin typeface="Nunito"/>
              <a:ea typeface="Nunito"/>
              <a:cs typeface="Nunito"/>
              <a:sym typeface="Nunito"/>
            </a:endParaRPr>
          </a:p>
          <a:p>
            <a:pPr indent="0" lvl="0" marL="0" rtl="0" algn="l">
              <a:lnSpc>
                <a:spcPct val="100000"/>
              </a:lnSpc>
              <a:spcBef>
                <a:spcPts val="0"/>
              </a:spcBef>
              <a:spcAft>
                <a:spcPts val="0"/>
              </a:spcAft>
              <a:buClr>
                <a:srgbClr val="000000"/>
              </a:buClr>
              <a:buSzPts val="1100"/>
              <a:buFont typeface="Arial"/>
              <a:buNone/>
            </a:pPr>
            <a:r>
              <a:rPr lang="en">
                <a:latin typeface="Nunito"/>
                <a:ea typeface="Nunito"/>
                <a:cs typeface="Nunito"/>
                <a:sym typeface="Nunito"/>
              </a:rPr>
              <a:t>4. Delivery Person Image: </a:t>
            </a:r>
            <a:r>
              <a:rPr lang="en" u="sng">
                <a:solidFill>
                  <a:schemeClr val="hlink"/>
                </a:solidFill>
                <a:latin typeface="Nunito"/>
                <a:ea typeface="Nunito"/>
                <a:cs typeface="Nunito"/>
                <a:sym typeface="Nunito"/>
                <a:hlinkClick r:id="rId4"/>
              </a:rPr>
              <a:t>https://bit.ly/2BH3gKa</a:t>
            </a:r>
            <a:endParaRPr>
              <a:latin typeface="Nunito"/>
              <a:ea typeface="Nunito"/>
              <a:cs typeface="Nunito"/>
              <a:sym typeface="Nunito"/>
            </a:endParaRPr>
          </a:p>
          <a:p>
            <a:pPr indent="0" lvl="0" marL="0" rtl="0" algn="l">
              <a:lnSpc>
                <a:spcPct val="100000"/>
              </a:lnSpc>
              <a:spcBef>
                <a:spcPts val="0"/>
              </a:spcBef>
              <a:spcAft>
                <a:spcPts val="0"/>
              </a:spcAft>
              <a:buClr>
                <a:srgbClr val="000000"/>
              </a:buClr>
              <a:buSzPts val="1100"/>
              <a:buFont typeface="Arial"/>
              <a:buNone/>
            </a:pPr>
            <a:r>
              <a:rPr lang="en">
                <a:latin typeface="Nunito"/>
                <a:ea typeface="Nunito"/>
                <a:cs typeface="Nunito"/>
                <a:sym typeface="Nunito"/>
              </a:rPr>
              <a:t>5. Happy Shopper Image: </a:t>
            </a:r>
            <a:r>
              <a:rPr lang="en" u="sng">
                <a:solidFill>
                  <a:schemeClr val="hlink"/>
                </a:solidFill>
                <a:latin typeface="Nunito"/>
                <a:ea typeface="Nunito"/>
                <a:cs typeface="Nunito"/>
                <a:sym typeface="Nunito"/>
                <a:hlinkClick r:id="rId5"/>
              </a:rPr>
              <a:t>https://bit.ly/2EgRecs</a:t>
            </a:r>
            <a:endParaRPr>
              <a:latin typeface="Nunito"/>
              <a:ea typeface="Nunito"/>
              <a:cs typeface="Nunito"/>
              <a:sym typeface="Nunito"/>
            </a:endParaRPr>
          </a:p>
          <a:p>
            <a:pPr indent="0" lvl="0" marL="0" rtl="0" algn="l">
              <a:lnSpc>
                <a:spcPct val="100000"/>
              </a:lnSpc>
              <a:spcBef>
                <a:spcPts val="0"/>
              </a:spcBef>
              <a:spcAft>
                <a:spcPts val="0"/>
              </a:spcAft>
              <a:buClr>
                <a:srgbClr val="000000"/>
              </a:buClr>
              <a:buSzPts val="1100"/>
              <a:buFont typeface="Arial"/>
              <a:buNone/>
            </a:pPr>
            <a:r>
              <a:t/>
            </a:r>
            <a:endParaRPr>
              <a:latin typeface="Nunito"/>
              <a:ea typeface="Nunito"/>
              <a:cs typeface="Nunito"/>
              <a:sym typeface="Nunito"/>
            </a:endParaRPr>
          </a:p>
          <a:p>
            <a:pPr indent="0" lvl="0" marL="0" rtl="0" algn="l">
              <a:lnSpc>
                <a:spcPct val="115000"/>
              </a:lnSpc>
              <a:spcBef>
                <a:spcPts val="1600"/>
              </a:spcBef>
              <a:spcAft>
                <a:spcPts val="1600"/>
              </a:spcAft>
              <a:buClr>
                <a:srgbClr val="000000"/>
              </a:buClr>
              <a:buSzPts val="1100"/>
              <a:buFont typeface="Arial"/>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9" name="Shape 769"/>
        <p:cNvGrpSpPr/>
        <p:nvPr/>
      </p:nvGrpSpPr>
      <p:grpSpPr>
        <a:xfrm>
          <a:off x="0" y="0"/>
          <a:ext cx="0" cy="0"/>
          <a:chOff x="0" y="0"/>
          <a:chExt cx="0" cy="0"/>
        </a:xfrm>
      </p:grpSpPr>
      <p:sp>
        <p:nvSpPr>
          <p:cNvPr id="770" name="Google Shape;770;g4cd74f8221_0_2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1" name="Google Shape;771;g4cd74f8221_0_2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a:latin typeface="Nunito"/>
                <a:ea typeface="Nunito"/>
                <a:cs typeface="Nunito"/>
                <a:sym typeface="Nunito"/>
              </a:rPr>
              <a:t>Time: 5 min</a:t>
            </a:r>
            <a:endParaRPr>
              <a:latin typeface="Nunito"/>
              <a:ea typeface="Nunito"/>
              <a:cs typeface="Nunito"/>
              <a:sym typeface="Nunito"/>
            </a:endParaRPr>
          </a:p>
          <a:p>
            <a:pPr indent="0" lvl="0" marL="0" rtl="0" algn="l">
              <a:spcBef>
                <a:spcPts val="0"/>
              </a:spcBef>
              <a:spcAft>
                <a:spcPts val="0"/>
              </a:spcAft>
              <a:buClr>
                <a:srgbClr val="000000"/>
              </a:buClr>
              <a:buSzPts val="1100"/>
              <a:buFont typeface="Arial"/>
              <a:buNone/>
            </a:pPr>
            <a:r>
              <a:rPr lang="en">
                <a:latin typeface="Nunito"/>
                <a:ea typeface="Nunito"/>
                <a:cs typeface="Nunito"/>
                <a:sym typeface="Nunito"/>
              </a:rPr>
              <a:t>Slide Type: Complex</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5" name="Shape 775"/>
        <p:cNvGrpSpPr/>
        <p:nvPr/>
      </p:nvGrpSpPr>
      <p:grpSpPr>
        <a:xfrm>
          <a:off x="0" y="0"/>
          <a:ext cx="0" cy="0"/>
          <a:chOff x="0" y="0"/>
          <a:chExt cx="0" cy="0"/>
        </a:xfrm>
      </p:grpSpPr>
      <p:sp>
        <p:nvSpPr>
          <p:cNvPr id="776" name="Google Shape;776;g4cce5fc9ee_2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7" name="Google Shape;777;g4cce5fc9ee_2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Nunito"/>
                <a:ea typeface="Nunito"/>
                <a:cs typeface="Nunito"/>
                <a:sym typeface="Nunito"/>
              </a:rPr>
              <a:t>Time: 3 min</a:t>
            </a:r>
            <a:endParaRPr>
              <a:latin typeface="Nunito"/>
              <a:ea typeface="Nunito"/>
              <a:cs typeface="Nunito"/>
              <a:sym typeface="Nunito"/>
            </a:endParaRPr>
          </a:p>
          <a:p>
            <a:pPr indent="0" lvl="0" marL="0" rtl="0" algn="l">
              <a:spcBef>
                <a:spcPts val="0"/>
              </a:spcBef>
              <a:spcAft>
                <a:spcPts val="0"/>
              </a:spcAft>
              <a:buNone/>
            </a:pPr>
            <a:r>
              <a:rPr lang="en">
                <a:latin typeface="Nunito"/>
                <a:ea typeface="Nunito"/>
                <a:cs typeface="Nunito"/>
                <a:sym typeface="Nunito"/>
              </a:rPr>
              <a:t>Slide Type: Average</a:t>
            </a:r>
            <a:endParaRPr>
              <a:latin typeface="Nunito"/>
              <a:ea typeface="Nunito"/>
              <a:cs typeface="Nunito"/>
              <a:sym typeface="Nunito"/>
            </a:endParaRPr>
          </a:p>
          <a:p>
            <a:pPr indent="0" lvl="0" marL="0" rtl="0" algn="l">
              <a:spcBef>
                <a:spcPts val="0"/>
              </a:spcBef>
              <a:spcAft>
                <a:spcPts val="0"/>
              </a:spcAft>
              <a:buNone/>
            </a:pPr>
            <a:r>
              <a:t/>
            </a:r>
            <a:endParaRPr>
              <a:latin typeface="Nunito"/>
              <a:ea typeface="Nunito"/>
              <a:cs typeface="Nunito"/>
              <a:sym typeface="Nunito"/>
            </a:endParaRPr>
          </a:p>
          <a:p>
            <a:pPr indent="0" lvl="0" marL="0" rtl="0" algn="l">
              <a:spcBef>
                <a:spcPts val="0"/>
              </a:spcBef>
              <a:spcAft>
                <a:spcPts val="0"/>
              </a:spcAft>
              <a:buNone/>
            </a:pPr>
            <a:r>
              <a:rPr lang="en">
                <a:latin typeface="Nunito"/>
                <a:ea typeface="Nunito"/>
                <a:cs typeface="Nunito"/>
                <a:sym typeface="Nunito"/>
              </a:rPr>
              <a:t>References: </a:t>
            </a:r>
            <a:endParaRPr>
              <a:latin typeface="Nunito"/>
              <a:ea typeface="Nunito"/>
              <a:cs typeface="Nunito"/>
              <a:sym typeface="Nunito"/>
            </a:endParaRPr>
          </a:p>
          <a:p>
            <a:pPr indent="0" lvl="0" marL="0" rtl="0" algn="l">
              <a:spcBef>
                <a:spcPts val="0"/>
              </a:spcBef>
              <a:spcAft>
                <a:spcPts val="0"/>
              </a:spcAft>
              <a:buNone/>
            </a:pPr>
            <a:r>
              <a:t/>
            </a:r>
            <a:endParaRPr>
              <a:latin typeface="Nunito"/>
              <a:ea typeface="Nunito"/>
              <a:cs typeface="Nunito"/>
              <a:sym typeface="Nunito"/>
            </a:endParaRPr>
          </a:p>
          <a:p>
            <a:pPr indent="0" lvl="0" marL="0" rtl="0" algn="l">
              <a:spcBef>
                <a:spcPts val="0"/>
              </a:spcBef>
              <a:spcAft>
                <a:spcPts val="0"/>
              </a:spcAft>
              <a:buNone/>
            </a:pPr>
            <a:r>
              <a:rPr lang="en">
                <a:latin typeface="Nunito"/>
                <a:ea typeface="Nunito"/>
                <a:cs typeface="Nunito"/>
                <a:sym typeface="Nunito"/>
              </a:rPr>
              <a:t>46.  RAD and Rockstar SDLC Model Diagram drawn using: </a:t>
            </a:r>
            <a:r>
              <a:rPr lang="en" u="sng">
                <a:solidFill>
                  <a:schemeClr val="hlink"/>
                </a:solidFill>
                <a:latin typeface="Nunito"/>
                <a:ea typeface="Nunito"/>
                <a:cs typeface="Nunito"/>
                <a:sym typeface="Nunito"/>
                <a:hlinkClick r:id="rId2"/>
              </a:rPr>
              <a:t>draw.io </a:t>
            </a:r>
            <a:endParaRPr>
              <a:latin typeface="Nunito"/>
              <a:ea typeface="Nunito"/>
              <a:cs typeface="Nunito"/>
              <a:sym typeface="Nunito"/>
            </a:endParaRPr>
          </a:p>
          <a:p>
            <a:pPr indent="0" lvl="0" marL="0" rtl="0" algn="l">
              <a:spcBef>
                <a:spcPts val="0"/>
              </a:spcBef>
              <a:spcAft>
                <a:spcPts val="0"/>
              </a:spcAft>
              <a:buClr>
                <a:srgbClr val="000000"/>
              </a:buClr>
              <a:buSzPts val="1100"/>
              <a:buFont typeface="Arial"/>
              <a:buNone/>
            </a:pPr>
            <a:r>
              <a:t/>
            </a:r>
            <a:endParaRPr>
              <a:latin typeface="Nunito"/>
              <a:ea typeface="Nunito"/>
              <a:cs typeface="Nunito"/>
              <a:sym typeface="Nunito"/>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2" name="Shape 782"/>
        <p:cNvGrpSpPr/>
        <p:nvPr/>
      </p:nvGrpSpPr>
      <p:grpSpPr>
        <a:xfrm>
          <a:off x="0" y="0"/>
          <a:ext cx="0" cy="0"/>
          <a:chOff x="0" y="0"/>
          <a:chExt cx="0" cy="0"/>
        </a:xfrm>
      </p:grpSpPr>
      <p:sp>
        <p:nvSpPr>
          <p:cNvPr id="783" name="Google Shape;783;g503a41f9a3_0_7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4" name="Google Shape;784;g503a41f9a3_0_7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a:latin typeface="Nunito"/>
                <a:ea typeface="Nunito"/>
                <a:cs typeface="Nunito"/>
                <a:sym typeface="Nunito"/>
              </a:rPr>
              <a:t>Time: 30 sec</a:t>
            </a:r>
            <a:endParaRPr>
              <a:latin typeface="Nunito"/>
              <a:ea typeface="Nunito"/>
              <a:cs typeface="Nunito"/>
              <a:sym typeface="Nunito"/>
            </a:endParaRPr>
          </a:p>
          <a:p>
            <a:pPr indent="0" lvl="0" marL="0" rtl="0" algn="l">
              <a:spcBef>
                <a:spcPts val="0"/>
              </a:spcBef>
              <a:spcAft>
                <a:spcPts val="0"/>
              </a:spcAft>
              <a:buClr>
                <a:srgbClr val="000000"/>
              </a:buClr>
              <a:buSzPts val="1100"/>
              <a:buFont typeface="Arial"/>
              <a:buNone/>
            </a:pPr>
            <a:r>
              <a:rPr lang="en">
                <a:latin typeface="Nunito"/>
                <a:ea typeface="Nunito"/>
                <a:cs typeface="Nunito"/>
                <a:sym typeface="Nunito"/>
              </a:rPr>
              <a:t>Slide Type: Transition</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7" name="Shape 787"/>
        <p:cNvGrpSpPr/>
        <p:nvPr/>
      </p:nvGrpSpPr>
      <p:grpSpPr>
        <a:xfrm>
          <a:off x="0" y="0"/>
          <a:ext cx="0" cy="0"/>
          <a:chOff x="0" y="0"/>
          <a:chExt cx="0" cy="0"/>
        </a:xfrm>
      </p:grpSpPr>
      <p:sp>
        <p:nvSpPr>
          <p:cNvPr id="788" name="Google Shape;788;g4cce5fc9ee_7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9" name="Google Shape;789;g4cce5fc9ee_7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Nunito"/>
                <a:ea typeface="Nunito"/>
                <a:cs typeface="Nunito"/>
                <a:sym typeface="Nunito"/>
              </a:rPr>
              <a:t>Time: 1min</a:t>
            </a:r>
            <a:endParaRPr>
              <a:latin typeface="Nunito"/>
              <a:ea typeface="Nunito"/>
              <a:cs typeface="Nunito"/>
              <a:sym typeface="Nunito"/>
            </a:endParaRPr>
          </a:p>
          <a:p>
            <a:pPr indent="0" lvl="0" marL="0" rtl="0" algn="l">
              <a:spcBef>
                <a:spcPts val="0"/>
              </a:spcBef>
              <a:spcAft>
                <a:spcPts val="0"/>
              </a:spcAft>
              <a:buNone/>
            </a:pPr>
            <a:r>
              <a:rPr lang="en">
                <a:latin typeface="Nunito"/>
                <a:ea typeface="Nunito"/>
                <a:cs typeface="Nunito"/>
                <a:sym typeface="Nunito"/>
              </a:rPr>
              <a:t>Slide Type: Simple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3" name="Shape 803"/>
        <p:cNvGrpSpPr/>
        <p:nvPr/>
      </p:nvGrpSpPr>
      <p:grpSpPr>
        <a:xfrm>
          <a:off x="0" y="0"/>
          <a:ext cx="0" cy="0"/>
          <a:chOff x="0" y="0"/>
          <a:chExt cx="0" cy="0"/>
        </a:xfrm>
      </p:grpSpPr>
      <p:sp>
        <p:nvSpPr>
          <p:cNvPr id="804" name="Google Shape;804;g503a41f9a3_0_7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5" name="Google Shape;805;g503a41f9a3_0_7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Nunito"/>
                <a:ea typeface="Nunito"/>
                <a:cs typeface="Nunito"/>
                <a:sym typeface="Nunito"/>
              </a:rPr>
              <a:t>Time: 30 sec</a:t>
            </a:r>
            <a:endParaRPr>
              <a:latin typeface="Nunito"/>
              <a:ea typeface="Nunito"/>
              <a:cs typeface="Nunito"/>
              <a:sym typeface="Nunito"/>
            </a:endParaRPr>
          </a:p>
          <a:p>
            <a:pPr indent="0" lvl="0" marL="0" rtl="0" algn="l">
              <a:spcBef>
                <a:spcPts val="0"/>
              </a:spcBef>
              <a:spcAft>
                <a:spcPts val="0"/>
              </a:spcAft>
              <a:buClr>
                <a:srgbClr val="000000"/>
              </a:buClr>
              <a:buSzPts val="1100"/>
              <a:buFont typeface="Arial"/>
              <a:buNone/>
            </a:pPr>
            <a:r>
              <a:rPr lang="en">
                <a:latin typeface="Nunito"/>
                <a:ea typeface="Nunito"/>
                <a:cs typeface="Nunito"/>
                <a:sym typeface="Nunito"/>
              </a:rPr>
              <a:t>Slide Type: Transition</a:t>
            </a:r>
            <a:endParaRPr>
              <a:latin typeface="Nunito"/>
              <a:ea typeface="Nunito"/>
              <a:cs typeface="Nunito"/>
              <a:sym typeface="Nunito"/>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8" name="Shape 808"/>
        <p:cNvGrpSpPr/>
        <p:nvPr/>
      </p:nvGrpSpPr>
      <p:grpSpPr>
        <a:xfrm>
          <a:off x="0" y="0"/>
          <a:ext cx="0" cy="0"/>
          <a:chOff x="0" y="0"/>
          <a:chExt cx="0" cy="0"/>
        </a:xfrm>
      </p:grpSpPr>
      <p:sp>
        <p:nvSpPr>
          <p:cNvPr id="809" name="Google Shape;809;g4cd74f8221_0_2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0" name="Google Shape;810;g4cd74f8221_0_2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a:latin typeface="Nunito"/>
                <a:ea typeface="Nunito"/>
                <a:cs typeface="Nunito"/>
                <a:sym typeface="Nunito"/>
              </a:rPr>
              <a:t>Time: 1 min</a:t>
            </a:r>
            <a:endParaRPr>
              <a:latin typeface="Nunito"/>
              <a:ea typeface="Nunito"/>
              <a:cs typeface="Nunito"/>
              <a:sym typeface="Nunito"/>
            </a:endParaRPr>
          </a:p>
          <a:p>
            <a:pPr indent="0" lvl="0" marL="0" rtl="0" algn="l">
              <a:spcBef>
                <a:spcPts val="0"/>
              </a:spcBef>
              <a:spcAft>
                <a:spcPts val="0"/>
              </a:spcAft>
              <a:buClr>
                <a:srgbClr val="000000"/>
              </a:buClr>
              <a:buSzPts val="1100"/>
              <a:buFont typeface="Arial"/>
              <a:buNone/>
            </a:pPr>
            <a:r>
              <a:rPr lang="en">
                <a:latin typeface="Nunito"/>
                <a:ea typeface="Nunito"/>
                <a:cs typeface="Nunito"/>
                <a:sym typeface="Nunito"/>
              </a:rPr>
              <a:t>Slide Type: Simple</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4" name="Shape 814"/>
        <p:cNvGrpSpPr/>
        <p:nvPr/>
      </p:nvGrpSpPr>
      <p:grpSpPr>
        <a:xfrm>
          <a:off x="0" y="0"/>
          <a:ext cx="0" cy="0"/>
          <a:chOff x="0" y="0"/>
          <a:chExt cx="0" cy="0"/>
        </a:xfrm>
      </p:grpSpPr>
      <p:sp>
        <p:nvSpPr>
          <p:cNvPr id="815" name="Google Shape;815;g503a41f9a3_0_7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6" name="Google Shape;816;g503a41f9a3_0_7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Nunito"/>
                <a:ea typeface="Nunito"/>
                <a:cs typeface="Nunito"/>
                <a:sym typeface="Nunito"/>
              </a:rPr>
              <a:t>Time: 30 sec</a:t>
            </a:r>
            <a:endParaRPr>
              <a:latin typeface="Nunito"/>
              <a:ea typeface="Nunito"/>
              <a:cs typeface="Nunito"/>
              <a:sym typeface="Nunito"/>
            </a:endParaRPr>
          </a:p>
          <a:p>
            <a:pPr indent="0" lvl="0" marL="0" rtl="0" algn="l">
              <a:spcBef>
                <a:spcPts val="0"/>
              </a:spcBef>
              <a:spcAft>
                <a:spcPts val="0"/>
              </a:spcAft>
              <a:buClr>
                <a:srgbClr val="000000"/>
              </a:buClr>
              <a:buSzPts val="1100"/>
              <a:buFont typeface="Arial"/>
              <a:buNone/>
            </a:pPr>
            <a:r>
              <a:rPr lang="en">
                <a:latin typeface="Nunito"/>
                <a:ea typeface="Nunito"/>
                <a:cs typeface="Nunito"/>
                <a:sym typeface="Nunito"/>
              </a:rPr>
              <a:t>Slide Type: Transition:</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9" name="Shape 819"/>
        <p:cNvGrpSpPr/>
        <p:nvPr/>
      </p:nvGrpSpPr>
      <p:grpSpPr>
        <a:xfrm>
          <a:off x="0" y="0"/>
          <a:ext cx="0" cy="0"/>
          <a:chOff x="0" y="0"/>
          <a:chExt cx="0" cy="0"/>
        </a:xfrm>
      </p:grpSpPr>
      <p:sp>
        <p:nvSpPr>
          <p:cNvPr id="820" name="Google Shape;820;g4cd74f8221_1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1" name="Google Shape;821;g4cd74f8221_1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a:latin typeface="Nunito"/>
                <a:ea typeface="Nunito"/>
                <a:cs typeface="Nunito"/>
                <a:sym typeface="Nunito"/>
              </a:rPr>
              <a:t>Time: 1 min</a:t>
            </a:r>
            <a:endParaRPr>
              <a:latin typeface="Nunito"/>
              <a:ea typeface="Nunito"/>
              <a:cs typeface="Nunito"/>
              <a:sym typeface="Nunito"/>
            </a:endParaRPr>
          </a:p>
          <a:p>
            <a:pPr indent="0" lvl="0" marL="0" rtl="0" algn="l">
              <a:spcBef>
                <a:spcPts val="0"/>
              </a:spcBef>
              <a:spcAft>
                <a:spcPts val="0"/>
              </a:spcAft>
              <a:buClr>
                <a:srgbClr val="000000"/>
              </a:buClr>
              <a:buSzPts val="1100"/>
              <a:buFont typeface="Arial"/>
              <a:buNone/>
            </a:pPr>
            <a:r>
              <a:rPr lang="en">
                <a:latin typeface="Nunito"/>
                <a:ea typeface="Nunito"/>
                <a:cs typeface="Nunito"/>
                <a:sym typeface="Nunito"/>
              </a:rPr>
              <a:t>Slide Type: Simple</a:t>
            </a:r>
            <a:endParaRPr>
              <a:latin typeface="Nunito"/>
              <a:ea typeface="Nunito"/>
              <a:cs typeface="Nunito"/>
              <a:sym typeface="Nunito"/>
            </a:endParaRPr>
          </a:p>
          <a:p>
            <a:pPr indent="0" lvl="0" marL="0" rtl="0" algn="l">
              <a:spcBef>
                <a:spcPts val="0"/>
              </a:spcBef>
              <a:spcAft>
                <a:spcPts val="0"/>
              </a:spcAft>
              <a:buClr>
                <a:srgbClr val="000000"/>
              </a:buClr>
              <a:buSzPts val="1100"/>
              <a:buFont typeface="Arial"/>
              <a:buNone/>
            </a:pPr>
            <a:r>
              <a:t/>
            </a:r>
            <a:endParaRPr>
              <a:latin typeface="Nunito"/>
              <a:ea typeface="Nunito"/>
              <a:cs typeface="Nunito"/>
              <a:sym typeface="Nunito"/>
            </a:endParaRPr>
          </a:p>
          <a:p>
            <a:pPr indent="0" lvl="0" marL="0" rtl="0" algn="l">
              <a:spcBef>
                <a:spcPts val="0"/>
              </a:spcBef>
              <a:spcAft>
                <a:spcPts val="0"/>
              </a:spcAft>
              <a:buClr>
                <a:srgbClr val="000000"/>
              </a:buClr>
              <a:buSzPts val="1100"/>
              <a:buFont typeface="Arial"/>
              <a:buNone/>
            </a:pPr>
            <a:r>
              <a:t/>
            </a:r>
            <a:endParaRPr>
              <a:latin typeface="Nunito"/>
              <a:ea typeface="Nunito"/>
              <a:cs typeface="Nunito"/>
              <a:sym typeface="Nunito"/>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5" name="Shape 825"/>
        <p:cNvGrpSpPr/>
        <p:nvPr/>
      </p:nvGrpSpPr>
      <p:grpSpPr>
        <a:xfrm>
          <a:off x="0" y="0"/>
          <a:ext cx="0" cy="0"/>
          <a:chOff x="0" y="0"/>
          <a:chExt cx="0" cy="0"/>
        </a:xfrm>
      </p:grpSpPr>
      <p:sp>
        <p:nvSpPr>
          <p:cNvPr id="826" name="Google Shape;826;g4cd74f8221_1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7" name="Google Shape;827;g4cd74f8221_1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Nunito"/>
                <a:ea typeface="Nunito"/>
                <a:cs typeface="Nunito"/>
                <a:sym typeface="Nunito"/>
              </a:rPr>
              <a:t>Time: 1 min</a:t>
            </a:r>
            <a:endParaRPr>
              <a:latin typeface="Nunito"/>
              <a:ea typeface="Nunito"/>
              <a:cs typeface="Nunito"/>
              <a:sym typeface="Nunito"/>
            </a:endParaRPr>
          </a:p>
          <a:p>
            <a:pPr indent="0" lvl="0" marL="0" rtl="0" algn="l">
              <a:spcBef>
                <a:spcPts val="0"/>
              </a:spcBef>
              <a:spcAft>
                <a:spcPts val="0"/>
              </a:spcAft>
              <a:buClr>
                <a:srgbClr val="000000"/>
              </a:buClr>
              <a:buSzPts val="1100"/>
              <a:buFont typeface="Arial"/>
              <a:buNone/>
            </a:pPr>
            <a:r>
              <a:rPr lang="en">
                <a:latin typeface="Nunito"/>
                <a:ea typeface="Nunito"/>
                <a:cs typeface="Nunito"/>
                <a:sym typeface="Nunito"/>
              </a:rPr>
              <a:t>Slide Type: Simple</a:t>
            </a:r>
            <a:endParaRPr>
              <a:latin typeface="Nunito"/>
              <a:ea typeface="Nunito"/>
              <a:cs typeface="Nunito"/>
              <a:sym typeface="Nunito"/>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1" name="Shape 831"/>
        <p:cNvGrpSpPr/>
        <p:nvPr/>
      </p:nvGrpSpPr>
      <p:grpSpPr>
        <a:xfrm>
          <a:off x="0" y="0"/>
          <a:ext cx="0" cy="0"/>
          <a:chOff x="0" y="0"/>
          <a:chExt cx="0" cy="0"/>
        </a:xfrm>
      </p:grpSpPr>
      <p:sp>
        <p:nvSpPr>
          <p:cNvPr id="832" name="Google Shape;832;g504355ac61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3" name="Google Shape;833;g504355ac61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Nunito"/>
                <a:ea typeface="Nunito"/>
                <a:cs typeface="Nunito"/>
                <a:sym typeface="Nunito"/>
              </a:rPr>
              <a:t>Time: 1 min</a:t>
            </a:r>
            <a:endParaRPr>
              <a:latin typeface="Nunito"/>
              <a:ea typeface="Nunito"/>
              <a:cs typeface="Nunito"/>
              <a:sym typeface="Nunito"/>
            </a:endParaRPr>
          </a:p>
          <a:p>
            <a:pPr indent="0" lvl="0" marL="0" rtl="0" algn="l">
              <a:spcBef>
                <a:spcPts val="0"/>
              </a:spcBef>
              <a:spcAft>
                <a:spcPts val="0"/>
              </a:spcAft>
              <a:buClr>
                <a:srgbClr val="000000"/>
              </a:buClr>
              <a:buSzPts val="1100"/>
              <a:buFont typeface="Arial"/>
              <a:buNone/>
            </a:pPr>
            <a:r>
              <a:rPr lang="en">
                <a:latin typeface="Nunito"/>
                <a:ea typeface="Nunito"/>
                <a:cs typeface="Nunito"/>
                <a:sym typeface="Nunito"/>
              </a:rPr>
              <a:t>Slide Type: Simple</a:t>
            </a:r>
            <a:endParaRPr>
              <a:latin typeface="Nunito"/>
              <a:ea typeface="Nunito"/>
              <a:cs typeface="Nunito"/>
              <a:sym typeface="Nunito"/>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3" name="Shape 323"/>
        <p:cNvGrpSpPr/>
        <p:nvPr/>
      </p:nvGrpSpPr>
      <p:grpSpPr>
        <a:xfrm>
          <a:off x="0" y="0"/>
          <a:ext cx="0" cy="0"/>
          <a:chOff x="0" y="0"/>
          <a:chExt cx="0" cy="0"/>
        </a:xfrm>
      </p:grpSpPr>
      <p:sp>
        <p:nvSpPr>
          <p:cNvPr id="324" name="Google Shape;324;g4cac045436_0_2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4cac045436_0_2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Nunito"/>
                <a:ea typeface="Nunito"/>
                <a:cs typeface="Nunito"/>
                <a:sym typeface="Nunito"/>
              </a:rPr>
              <a:t>Time: 1min</a:t>
            </a:r>
            <a:endParaRPr>
              <a:latin typeface="Nunito"/>
              <a:ea typeface="Nunito"/>
              <a:cs typeface="Nunito"/>
              <a:sym typeface="Nunito"/>
            </a:endParaRPr>
          </a:p>
          <a:p>
            <a:pPr indent="0" lvl="0" marL="0" rtl="0" algn="l">
              <a:spcBef>
                <a:spcPts val="0"/>
              </a:spcBef>
              <a:spcAft>
                <a:spcPts val="0"/>
              </a:spcAft>
              <a:buNone/>
            </a:pPr>
            <a:r>
              <a:rPr lang="en">
                <a:latin typeface="Nunito"/>
                <a:ea typeface="Nunito"/>
                <a:cs typeface="Nunito"/>
                <a:sym typeface="Nunito"/>
              </a:rPr>
              <a:t>Slide Type: Simple</a:t>
            </a:r>
            <a:endParaRPr>
              <a:latin typeface="Nunito"/>
              <a:ea typeface="Nunito"/>
              <a:cs typeface="Nunito"/>
              <a:sym typeface="Nunito"/>
            </a:endParaRPr>
          </a:p>
          <a:p>
            <a:pPr indent="0" lvl="0" marL="0" rtl="0" algn="l">
              <a:lnSpc>
                <a:spcPct val="115000"/>
              </a:lnSpc>
              <a:spcBef>
                <a:spcPts val="0"/>
              </a:spcBef>
              <a:spcAft>
                <a:spcPts val="0"/>
              </a:spcAft>
              <a:buNone/>
            </a:pPr>
            <a:r>
              <a:rPr lang="en">
                <a:latin typeface="Nunito"/>
                <a:ea typeface="Nunito"/>
                <a:cs typeface="Nunito"/>
                <a:sym typeface="Nunito"/>
              </a:rPr>
              <a:t>References: </a:t>
            </a:r>
            <a:endParaRPr>
              <a:latin typeface="Nunito"/>
              <a:ea typeface="Nunito"/>
              <a:cs typeface="Nunito"/>
              <a:sym typeface="Nunito"/>
            </a:endParaRPr>
          </a:p>
          <a:p>
            <a:pPr indent="0" lvl="0" marL="0" rtl="0" algn="l">
              <a:lnSpc>
                <a:spcPct val="100000"/>
              </a:lnSpc>
              <a:spcBef>
                <a:spcPts val="1600"/>
              </a:spcBef>
              <a:spcAft>
                <a:spcPts val="0"/>
              </a:spcAft>
              <a:buNone/>
            </a:pPr>
            <a:r>
              <a:rPr lang="en">
                <a:latin typeface="Nunito"/>
                <a:ea typeface="Nunito"/>
                <a:cs typeface="Nunito"/>
                <a:sym typeface="Nunito"/>
              </a:rPr>
              <a:t>6. Brands Image: </a:t>
            </a:r>
            <a:r>
              <a:rPr lang="en" u="sng">
                <a:solidFill>
                  <a:schemeClr val="hlink"/>
                </a:solidFill>
                <a:latin typeface="Nunito"/>
                <a:ea typeface="Nunito"/>
                <a:cs typeface="Nunito"/>
                <a:sym typeface="Nunito"/>
                <a:hlinkClick r:id="rId2"/>
              </a:rPr>
              <a:t>https://bit.ly/2GvsjUT</a:t>
            </a:r>
            <a:endParaRPr>
              <a:latin typeface="Nunito"/>
              <a:ea typeface="Nunito"/>
              <a:cs typeface="Nunito"/>
              <a:sym typeface="Nunito"/>
            </a:endParaRPr>
          </a:p>
          <a:p>
            <a:pPr indent="0" lvl="0" marL="0" rtl="0" algn="l">
              <a:lnSpc>
                <a:spcPct val="100000"/>
              </a:lnSpc>
              <a:spcBef>
                <a:spcPts val="0"/>
              </a:spcBef>
              <a:spcAft>
                <a:spcPts val="0"/>
              </a:spcAft>
              <a:buNone/>
            </a:pPr>
            <a:r>
              <a:rPr lang="en">
                <a:latin typeface="Nunito"/>
                <a:ea typeface="Nunito"/>
                <a:cs typeface="Nunito"/>
                <a:sym typeface="Nunito"/>
              </a:rPr>
              <a:t>7. Diverse Shoppers Image: </a:t>
            </a:r>
            <a:r>
              <a:rPr lang="en" u="sng">
                <a:solidFill>
                  <a:schemeClr val="hlink"/>
                </a:solidFill>
                <a:latin typeface="Nunito"/>
                <a:ea typeface="Nunito"/>
                <a:cs typeface="Nunito"/>
                <a:sym typeface="Nunito"/>
                <a:hlinkClick r:id="rId3"/>
              </a:rPr>
              <a:t>https://bit.ly/2DUcx1S</a:t>
            </a:r>
            <a:endParaRPr>
              <a:latin typeface="Nunito"/>
              <a:ea typeface="Nunito"/>
              <a:cs typeface="Nunito"/>
              <a:sym typeface="Nunito"/>
            </a:endParaRPr>
          </a:p>
          <a:p>
            <a:pPr indent="0" lvl="0" marL="0" rtl="0" algn="l">
              <a:lnSpc>
                <a:spcPct val="100000"/>
              </a:lnSpc>
              <a:spcBef>
                <a:spcPts val="0"/>
              </a:spcBef>
              <a:spcAft>
                <a:spcPts val="0"/>
              </a:spcAft>
              <a:buNone/>
            </a:pPr>
            <a:r>
              <a:t/>
            </a:r>
            <a:endParaRPr/>
          </a:p>
          <a:p>
            <a:pPr indent="0" lvl="0" marL="0" rtl="0" algn="l">
              <a:lnSpc>
                <a:spcPct val="115000"/>
              </a:lnSpc>
              <a:spcBef>
                <a:spcPts val="0"/>
              </a:spcBef>
              <a:spcAft>
                <a:spcPts val="1600"/>
              </a:spcAft>
              <a:buClr>
                <a:srgbClr val="000000"/>
              </a:buClr>
              <a:buSzPts val="1100"/>
              <a:buFont typeface="Arial"/>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7" name="Shape 837"/>
        <p:cNvGrpSpPr/>
        <p:nvPr/>
      </p:nvGrpSpPr>
      <p:grpSpPr>
        <a:xfrm>
          <a:off x="0" y="0"/>
          <a:ext cx="0" cy="0"/>
          <a:chOff x="0" y="0"/>
          <a:chExt cx="0" cy="0"/>
        </a:xfrm>
      </p:grpSpPr>
      <p:sp>
        <p:nvSpPr>
          <p:cNvPr id="838" name="Google Shape;838;g4cd74f8221_0_2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9" name="Google Shape;839;g4cd74f8221_0_2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a:latin typeface="Nunito"/>
                <a:ea typeface="Nunito"/>
                <a:cs typeface="Nunito"/>
                <a:sym typeface="Nunito"/>
              </a:rPr>
              <a:t>Time: 30 sec</a:t>
            </a:r>
            <a:endParaRPr>
              <a:latin typeface="Nunito"/>
              <a:ea typeface="Nunito"/>
              <a:cs typeface="Nunito"/>
              <a:sym typeface="Nunito"/>
            </a:endParaRPr>
          </a:p>
          <a:p>
            <a:pPr indent="0" lvl="0" marL="0" rtl="0" algn="l">
              <a:spcBef>
                <a:spcPts val="0"/>
              </a:spcBef>
              <a:spcAft>
                <a:spcPts val="0"/>
              </a:spcAft>
              <a:buClr>
                <a:srgbClr val="000000"/>
              </a:buClr>
              <a:buSzPts val="1100"/>
              <a:buFont typeface="Arial"/>
              <a:buNone/>
            </a:pPr>
            <a:r>
              <a:rPr lang="en">
                <a:latin typeface="Nunito"/>
                <a:ea typeface="Nunito"/>
                <a:cs typeface="Nunito"/>
                <a:sym typeface="Nunito"/>
              </a:rPr>
              <a:t>Slide Type: Transition</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2" name="Shape 842"/>
        <p:cNvGrpSpPr/>
        <p:nvPr/>
      </p:nvGrpSpPr>
      <p:grpSpPr>
        <a:xfrm>
          <a:off x="0" y="0"/>
          <a:ext cx="0" cy="0"/>
          <a:chOff x="0" y="0"/>
          <a:chExt cx="0" cy="0"/>
        </a:xfrm>
      </p:grpSpPr>
      <p:sp>
        <p:nvSpPr>
          <p:cNvPr id="843" name="Google Shape;843;g4cd1dbe7fc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4" name="Google Shape;844;g4cd1dbe7fc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Nunito"/>
                <a:ea typeface="Nunito"/>
                <a:cs typeface="Nunito"/>
                <a:sym typeface="Nunito"/>
              </a:rPr>
              <a:t>Time: 1 min</a:t>
            </a:r>
            <a:endParaRPr>
              <a:latin typeface="Nunito"/>
              <a:ea typeface="Nunito"/>
              <a:cs typeface="Nunito"/>
              <a:sym typeface="Nunito"/>
            </a:endParaRPr>
          </a:p>
          <a:p>
            <a:pPr indent="0" lvl="0" marL="0" rtl="0" algn="l">
              <a:spcBef>
                <a:spcPts val="0"/>
              </a:spcBef>
              <a:spcAft>
                <a:spcPts val="0"/>
              </a:spcAft>
              <a:buClr>
                <a:srgbClr val="000000"/>
              </a:buClr>
              <a:buSzPts val="1100"/>
              <a:buFont typeface="Arial"/>
              <a:buNone/>
            </a:pPr>
            <a:r>
              <a:rPr lang="en">
                <a:latin typeface="Nunito"/>
                <a:ea typeface="Nunito"/>
                <a:cs typeface="Nunito"/>
                <a:sym typeface="Nunito"/>
              </a:rPr>
              <a:t>Slide Type: Simple</a:t>
            </a:r>
            <a:endParaRPr>
              <a:latin typeface="Nunito"/>
              <a:ea typeface="Nunito"/>
              <a:cs typeface="Nunito"/>
              <a:sym typeface="Nunito"/>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1" name="Shape 861"/>
        <p:cNvGrpSpPr/>
        <p:nvPr/>
      </p:nvGrpSpPr>
      <p:grpSpPr>
        <a:xfrm>
          <a:off x="0" y="0"/>
          <a:ext cx="0" cy="0"/>
          <a:chOff x="0" y="0"/>
          <a:chExt cx="0" cy="0"/>
        </a:xfrm>
      </p:grpSpPr>
      <p:sp>
        <p:nvSpPr>
          <p:cNvPr id="862" name="Google Shape;862;g4cd1dbe7fc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3" name="Google Shape;863;g4cd1dbe7fc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Nunito"/>
                <a:ea typeface="Nunito"/>
                <a:cs typeface="Nunito"/>
                <a:sym typeface="Nunito"/>
              </a:rPr>
              <a:t>Time: 1 min</a:t>
            </a:r>
            <a:endParaRPr>
              <a:latin typeface="Nunito"/>
              <a:ea typeface="Nunito"/>
              <a:cs typeface="Nunito"/>
              <a:sym typeface="Nunito"/>
            </a:endParaRPr>
          </a:p>
          <a:p>
            <a:pPr indent="0" lvl="0" marL="0" rtl="0" algn="l">
              <a:spcBef>
                <a:spcPts val="0"/>
              </a:spcBef>
              <a:spcAft>
                <a:spcPts val="0"/>
              </a:spcAft>
              <a:buClr>
                <a:srgbClr val="000000"/>
              </a:buClr>
              <a:buSzPts val="1100"/>
              <a:buFont typeface="Arial"/>
              <a:buNone/>
            </a:pPr>
            <a:r>
              <a:rPr lang="en">
                <a:latin typeface="Nunito"/>
                <a:ea typeface="Nunito"/>
                <a:cs typeface="Nunito"/>
                <a:sym typeface="Nunito"/>
              </a:rPr>
              <a:t>Slide Type: Simple</a:t>
            </a:r>
            <a:endParaRPr>
              <a:latin typeface="Nunito"/>
              <a:ea typeface="Nunito"/>
              <a:cs typeface="Nunito"/>
              <a:sym typeface="Nunito"/>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7" name="Shape 867"/>
        <p:cNvGrpSpPr/>
        <p:nvPr/>
      </p:nvGrpSpPr>
      <p:grpSpPr>
        <a:xfrm>
          <a:off x="0" y="0"/>
          <a:ext cx="0" cy="0"/>
          <a:chOff x="0" y="0"/>
          <a:chExt cx="0" cy="0"/>
        </a:xfrm>
      </p:grpSpPr>
      <p:sp>
        <p:nvSpPr>
          <p:cNvPr id="868" name="Google Shape;868;g503a41f9a3_0_7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9" name="Google Shape;869;g503a41f9a3_0_7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a:latin typeface="Nunito"/>
                <a:ea typeface="Nunito"/>
                <a:cs typeface="Nunito"/>
                <a:sym typeface="Nunito"/>
              </a:rPr>
              <a:t>Time: 30 sec</a:t>
            </a:r>
            <a:endParaRPr>
              <a:latin typeface="Nunito"/>
              <a:ea typeface="Nunito"/>
              <a:cs typeface="Nunito"/>
              <a:sym typeface="Nunito"/>
            </a:endParaRPr>
          </a:p>
          <a:p>
            <a:pPr indent="0" lvl="0" marL="0" rtl="0" algn="l">
              <a:spcBef>
                <a:spcPts val="0"/>
              </a:spcBef>
              <a:spcAft>
                <a:spcPts val="0"/>
              </a:spcAft>
              <a:buClr>
                <a:srgbClr val="000000"/>
              </a:buClr>
              <a:buSzPts val="1100"/>
              <a:buFont typeface="Arial"/>
              <a:buNone/>
            </a:pPr>
            <a:r>
              <a:rPr lang="en">
                <a:latin typeface="Nunito"/>
                <a:ea typeface="Nunito"/>
                <a:cs typeface="Nunito"/>
                <a:sym typeface="Nunito"/>
              </a:rPr>
              <a:t>Slide Type: Transition</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2" name="Shape 872"/>
        <p:cNvGrpSpPr/>
        <p:nvPr/>
      </p:nvGrpSpPr>
      <p:grpSpPr>
        <a:xfrm>
          <a:off x="0" y="0"/>
          <a:ext cx="0" cy="0"/>
          <a:chOff x="0" y="0"/>
          <a:chExt cx="0" cy="0"/>
        </a:xfrm>
      </p:grpSpPr>
      <p:sp>
        <p:nvSpPr>
          <p:cNvPr id="873" name="Google Shape;873;g4cce5fc9ee_7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4" name="Google Shape;874;g4cce5fc9ee_7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a:latin typeface="Nunito"/>
                <a:ea typeface="Nunito"/>
                <a:cs typeface="Nunito"/>
                <a:sym typeface="Nunito"/>
              </a:rPr>
              <a:t>Time: 30 sec</a:t>
            </a:r>
            <a:endParaRPr>
              <a:latin typeface="Nunito"/>
              <a:ea typeface="Nunito"/>
              <a:cs typeface="Nunito"/>
              <a:sym typeface="Nunito"/>
            </a:endParaRPr>
          </a:p>
          <a:p>
            <a:pPr indent="0" lvl="0" marL="0" rtl="0" algn="l">
              <a:spcBef>
                <a:spcPts val="0"/>
              </a:spcBef>
              <a:spcAft>
                <a:spcPts val="0"/>
              </a:spcAft>
              <a:buClr>
                <a:srgbClr val="000000"/>
              </a:buClr>
              <a:buSzPts val="1100"/>
              <a:buFont typeface="Arial"/>
              <a:buNone/>
            </a:pPr>
            <a:r>
              <a:rPr lang="en">
                <a:latin typeface="Nunito"/>
                <a:ea typeface="Nunito"/>
                <a:cs typeface="Nunito"/>
                <a:sym typeface="Nunito"/>
              </a:rPr>
              <a:t>Slide Type: Transition</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8" name="Shape 878"/>
        <p:cNvGrpSpPr/>
        <p:nvPr/>
      </p:nvGrpSpPr>
      <p:grpSpPr>
        <a:xfrm>
          <a:off x="0" y="0"/>
          <a:ext cx="0" cy="0"/>
          <a:chOff x="0" y="0"/>
          <a:chExt cx="0" cy="0"/>
        </a:xfrm>
      </p:grpSpPr>
      <p:sp>
        <p:nvSpPr>
          <p:cNvPr id="879" name="Google Shape;879;g4cd74f8221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0" name="Google Shape;880;g4cd74f8221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Nunito"/>
                <a:ea typeface="Nunito"/>
                <a:cs typeface="Nunito"/>
                <a:sym typeface="Nunito"/>
              </a:rPr>
              <a:t>Time: 30 sec</a:t>
            </a:r>
            <a:endParaRPr>
              <a:latin typeface="Nunito"/>
              <a:ea typeface="Nunito"/>
              <a:cs typeface="Nunito"/>
              <a:sym typeface="Nunito"/>
            </a:endParaRPr>
          </a:p>
          <a:p>
            <a:pPr indent="0" lvl="0" marL="0" rtl="0" algn="l">
              <a:spcBef>
                <a:spcPts val="0"/>
              </a:spcBef>
              <a:spcAft>
                <a:spcPts val="0"/>
              </a:spcAft>
              <a:buClr>
                <a:srgbClr val="000000"/>
              </a:buClr>
              <a:buSzPts val="1100"/>
              <a:buFont typeface="Arial"/>
              <a:buNone/>
            </a:pPr>
            <a:r>
              <a:rPr lang="en">
                <a:latin typeface="Nunito"/>
                <a:ea typeface="Nunito"/>
                <a:cs typeface="Nunito"/>
                <a:sym typeface="Nunito"/>
              </a:rPr>
              <a:t>Slide Type: Transition</a:t>
            </a:r>
            <a:endParaRPr>
              <a:latin typeface="Nunito"/>
              <a:ea typeface="Nunito"/>
              <a:cs typeface="Nunito"/>
              <a:sym typeface="Nunito"/>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4" name="Shape 884"/>
        <p:cNvGrpSpPr/>
        <p:nvPr/>
      </p:nvGrpSpPr>
      <p:grpSpPr>
        <a:xfrm>
          <a:off x="0" y="0"/>
          <a:ext cx="0" cy="0"/>
          <a:chOff x="0" y="0"/>
          <a:chExt cx="0" cy="0"/>
        </a:xfrm>
      </p:grpSpPr>
      <p:sp>
        <p:nvSpPr>
          <p:cNvPr id="885" name="Google Shape;885;g4cd74f8221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6" name="Google Shape;886;g4cd74f8221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Nunito"/>
                <a:ea typeface="Nunito"/>
                <a:cs typeface="Nunito"/>
                <a:sym typeface="Nunito"/>
              </a:rPr>
              <a:t>Time: 30 sec</a:t>
            </a:r>
            <a:endParaRPr>
              <a:latin typeface="Nunito"/>
              <a:ea typeface="Nunito"/>
              <a:cs typeface="Nunito"/>
              <a:sym typeface="Nunito"/>
            </a:endParaRPr>
          </a:p>
          <a:p>
            <a:pPr indent="0" lvl="0" marL="0" rtl="0" algn="l">
              <a:spcBef>
                <a:spcPts val="0"/>
              </a:spcBef>
              <a:spcAft>
                <a:spcPts val="0"/>
              </a:spcAft>
              <a:buClr>
                <a:srgbClr val="000000"/>
              </a:buClr>
              <a:buSzPts val="1100"/>
              <a:buFont typeface="Arial"/>
              <a:buNone/>
            </a:pPr>
            <a:r>
              <a:rPr lang="en">
                <a:latin typeface="Nunito"/>
                <a:ea typeface="Nunito"/>
                <a:cs typeface="Nunito"/>
                <a:sym typeface="Nunito"/>
              </a:rPr>
              <a:t>Slide Type: Transition</a:t>
            </a:r>
            <a:endParaRPr>
              <a:latin typeface="Nunito"/>
              <a:ea typeface="Nunito"/>
              <a:cs typeface="Nunito"/>
              <a:sym typeface="Nunito"/>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0" name="Shape 890"/>
        <p:cNvGrpSpPr/>
        <p:nvPr/>
      </p:nvGrpSpPr>
      <p:grpSpPr>
        <a:xfrm>
          <a:off x="0" y="0"/>
          <a:ext cx="0" cy="0"/>
          <a:chOff x="0" y="0"/>
          <a:chExt cx="0" cy="0"/>
        </a:xfrm>
      </p:grpSpPr>
      <p:sp>
        <p:nvSpPr>
          <p:cNvPr id="891" name="Google Shape;891;g4cd74f8221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2" name="Google Shape;892;g4cd74f8221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Nunito"/>
                <a:ea typeface="Nunito"/>
                <a:cs typeface="Nunito"/>
                <a:sym typeface="Nunito"/>
              </a:rPr>
              <a:t>Time: 30 sec</a:t>
            </a:r>
            <a:endParaRPr>
              <a:latin typeface="Nunito"/>
              <a:ea typeface="Nunito"/>
              <a:cs typeface="Nunito"/>
              <a:sym typeface="Nunito"/>
            </a:endParaRPr>
          </a:p>
          <a:p>
            <a:pPr indent="0" lvl="0" marL="0" rtl="0" algn="l">
              <a:spcBef>
                <a:spcPts val="0"/>
              </a:spcBef>
              <a:spcAft>
                <a:spcPts val="0"/>
              </a:spcAft>
              <a:buClr>
                <a:srgbClr val="000000"/>
              </a:buClr>
              <a:buSzPts val="1100"/>
              <a:buFont typeface="Arial"/>
              <a:buNone/>
            </a:pPr>
            <a:r>
              <a:rPr lang="en">
                <a:latin typeface="Nunito"/>
                <a:ea typeface="Nunito"/>
                <a:cs typeface="Nunito"/>
                <a:sym typeface="Nunito"/>
              </a:rPr>
              <a:t>Slide Type: Transition</a:t>
            </a:r>
            <a:endParaRPr>
              <a:latin typeface="Nunito"/>
              <a:ea typeface="Nunito"/>
              <a:cs typeface="Nunito"/>
              <a:sym typeface="Nunito"/>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6" name="Shape 896"/>
        <p:cNvGrpSpPr/>
        <p:nvPr/>
      </p:nvGrpSpPr>
      <p:grpSpPr>
        <a:xfrm>
          <a:off x="0" y="0"/>
          <a:ext cx="0" cy="0"/>
          <a:chOff x="0" y="0"/>
          <a:chExt cx="0" cy="0"/>
        </a:xfrm>
      </p:grpSpPr>
      <p:sp>
        <p:nvSpPr>
          <p:cNvPr id="897" name="Google Shape;897;g4cd74f8221_0_2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8" name="Google Shape;898;g4cd74f8221_0_2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a:latin typeface="Nunito"/>
                <a:ea typeface="Nunito"/>
                <a:cs typeface="Nunito"/>
                <a:sym typeface="Nunito"/>
              </a:rPr>
              <a:t>Time: 30 sec</a:t>
            </a:r>
            <a:endParaRPr>
              <a:latin typeface="Nunito"/>
              <a:ea typeface="Nunito"/>
              <a:cs typeface="Nunito"/>
              <a:sym typeface="Nunito"/>
            </a:endParaRPr>
          </a:p>
          <a:p>
            <a:pPr indent="0" lvl="0" marL="0" rtl="0" algn="l">
              <a:spcBef>
                <a:spcPts val="0"/>
              </a:spcBef>
              <a:spcAft>
                <a:spcPts val="0"/>
              </a:spcAft>
              <a:buClr>
                <a:srgbClr val="000000"/>
              </a:buClr>
              <a:buSzPts val="1100"/>
              <a:buFont typeface="Arial"/>
              <a:buNone/>
            </a:pPr>
            <a:r>
              <a:rPr lang="en">
                <a:latin typeface="Nunito"/>
                <a:ea typeface="Nunito"/>
                <a:cs typeface="Nunito"/>
                <a:sym typeface="Nunito"/>
              </a:rPr>
              <a:t>Slide Type: Transition</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1" name="Shape 901"/>
        <p:cNvGrpSpPr/>
        <p:nvPr/>
      </p:nvGrpSpPr>
      <p:grpSpPr>
        <a:xfrm>
          <a:off x="0" y="0"/>
          <a:ext cx="0" cy="0"/>
          <a:chOff x="0" y="0"/>
          <a:chExt cx="0" cy="0"/>
        </a:xfrm>
      </p:grpSpPr>
      <p:sp>
        <p:nvSpPr>
          <p:cNvPr id="902" name="Google Shape;902;g4cd74f8221_0_2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3" name="Google Shape;903;g4cd74f8221_0_2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a:latin typeface="Nunito"/>
                <a:ea typeface="Nunito"/>
                <a:cs typeface="Nunito"/>
                <a:sym typeface="Nunito"/>
              </a:rPr>
              <a:t>Time: 0 min</a:t>
            </a:r>
            <a:endParaRPr>
              <a:latin typeface="Nunito"/>
              <a:ea typeface="Nunito"/>
              <a:cs typeface="Nunito"/>
              <a:sym typeface="Nunito"/>
            </a:endParaRPr>
          </a:p>
          <a:p>
            <a:pPr indent="0" lvl="0" marL="0" rtl="0" algn="l">
              <a:spcBef>
                <a:spcPts val="0"/>
              </a:spcBef>
              <a:spcAft>
                <a:spcPts val="0"/>
              </a:spcAft>
              <a:buClr>
                <a:srgbClr val="000000"/>
              </a:buClr>
              <a:buSzPts val="1100"/>
              <a:buFont typeface="Arial"/>
              <a:buNone/>
            </a:pPr>
            <a:r>
              <a:rPr lang="en">
                <a:latin typeface="Nunito"/>
                <a:ea typeface="Nunito"/>
                <a:cs typeface="Nunito"/>
                <a:sym typeface="Nunito"/>
              </a:rPr>
              <a:t>Slide Type: Backup</a:t>
            </a:r>
            <a:endParaRPr/>
          </a:p>
          <a:p>
            <a:pPr indent="0" lvl="0" marL="0" rtl="0" algn="l">
              <a:spcBef>
                <a:spcPts val="0"/>
              </a:spcBef>
              <a:spcAft>
                <a:spcPts val="0"/>
              </a:spcAft>
              <a:buClr>
                <a:srgbClr val="000000"/>
              </a:buClr>
              <a:buSzPts val="1100"/>
              <a:buFont typeface="Arial"/>
              <a:buNone/>
            </a:pPr>
            <a:r>
              <a:rPr lang="en"/>
              <a:t>Requirement gathering 1 month</a:t>
            </a:r>
            <a:endParaRPr/>
          </a:p>
          <a:p>
            <a:pPr indent="0" lvl="0" marL="0" rtl="0" algn="l">
              <a:spcBef>
                <a:spcPts val="0"/>
              </a:spcBef>
              <a:spcAft>
                <a:spcPts val="0"/>
              </a:spcAft>
              <a:buClr>
                <a:srgbClr val="000000"/>
              </a:buClr>
              <a:buSzPts val="1100"/>
              <a:buFont typeface="Arial"/>
              <a:buNone/>
            </a:pPr>
            <a:r>
              <a:rPr lang="en"/>
              <a:t>Design 20 days</a:t>
            </a:r>
            <a:endParaRPr/>
          </a:p>
          <a:p>
            <a:pPr indent="0" lvl="0" marL="0" rtl="0" algn="l">
              <a:spcBef>
                <a:spcPts val="0"/>
              </a:spcBef>
              <a:spcAft>
                <a:spcPts val="0"/>
              </a:spcAft>
              <a:buClr>
                <a:srgbClr val="000000"/>
              </a:buClr>
              <a:buSzPts val="1100"/>
              <a:buFont typeface="Arial"/>
              <a:buNone/>
            </a:pPr>
            <a:r>
              <a:rPr lang="en"/>
              <a:t>Development 1.5 months</a:t>
            </a:r>
            <a:endParaRPr/>
          </a:p>
          <a:p>
            <a:pPr indent="0" lvl="0" marL="0" rtl="0" algn="l">
              <a:spcBef>
                <a:spcPts val="0"/>
              </a:spcBef>
              <a:spcAft>
                <a:spcPts val="0"/>
              </a:spcAft>
              <a:buClr>
                <a:srgbClr val="000000"/>
              </a:buClr>
              <a:buSzPts val="1100"/>
              <a:buFont typeface="Arial"/>
              <a:buNone/>
            </a:pPr>
            <a:r>
              <a:rPr lang="en"/>
              <a:t>Testing 20 days</a:t>
            </a:r>
            <a:endParaRPr/>
          </a:p>
          <a:p>
            <a:pPr indent="0" lvl="0" marL="0" rtl="0" algn="l">
              <a:spcBef>
                <a:spcPts val="0"/>
              </a:spcBef>
              <a:spcAft>
                <a:spcPts val="0"/>
              </a:spcAft>
              <a:buClr>
                <a:srgbClr val="000000"/>
              </a:buClr>
              <a:buSzPts val="1100"/>
              <a:buFont typeface="Arial"/>
              <a:buNone/>
            </a:pPr>
            <a:r>
              <a:rPr lang="en"/>
              <a:t>Integration 1 month</a:t>
            </a:r>
            <a:endParaRPr/>
          </a:p>
          <a:p>
            <a:pPr indent="0" lvl="0" marL="0" rtl="0" algn="l">
              <a:spcBef>
                <a:spcPts val="0"/>
              </a:spcBef>
              <a:spcAft>
                <a:spcPts val="0"/>
              </a:spcAft>
              <a:buClr>
                <a:srgbClr val="000000"/>
              </a:buClr>
              <a:buSzPts val="1100"/>
              <a:buFont typeface="Arial"/>
              <a:buNone/>
            </a:pPr>
            <a:r>
              <a:rPr lang="en"/>
              <a:t>Deployment 1 month</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7" name="Shape 337"/>
        <p:cNvGrpSpPr/>
        <p:nvPr/>
      </p:nvGrpSpPr>
      <p:grpSpPr>
        <a:xfrm>
          <a:off x="0" y="0"/>
          <a:ext cx="0" cy="0"/>
          <a:chOff x="0" y="0"/>
          <a:chExt cx="0" cy="0"/>
        </a:xfrm>
      </p:grpSpPr>
      <p:sp>
        <p:nvSpPr>
          <p:cNvPr id="338" name="Google Shape;338;g4cac045436_0_3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4cac045436_0_3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a:latin typeface="Nunito"/>
                <a:ea typeface="Nunito"/>
                <a:cs typeface="Nunito"/>
                <a:sym typeface="Nunito"/>
              </a:rPr>
              <a:t>Time: 1min</a:t>
            </a:r>
            <a:endParaRPr>
              <a:latin typeface="Nunito"/>
              <a:ea typeface="Nunito"/>
              <a:cs typeface="Nunito"/>
              <a:sym typeface="Nunito"/>
            </a:endParaRPr>
          </a:p>
          <a:p>
            <a:pPr indent="0" lvl="0" marL="0" rtl="0" algn="l">
              <a:spcBef>
                <a:spcPts val="0"/>
              </a:spcBef>
              <a:spcAft>
                <a:spcPts val="0"/>
              </a:spcAft>
              <a:buClr>
                <a:srgbClr val="000000"/>
              </a:buClr>
              <a:buSzPts val="1100"/>
              <a:buFont typeface="Arial"/>
              <a:buNone/>
            </a:pPr>
            <a:r>
              <a:rPr lang="en">
                <a:latin typeface="Nunito"/>
                <a:ea typeface="Nunito"/>
                <a:cs typeface="Nunito"/>
                <a:sym typeface="Nunito"/>
              </a:rPr>
              <a:t>Slide Type: Simple</a:t>
            </a:r>
            <a:endParaRPr>
              <a:latin typeface="Nunito"/>
              <a:ea typeface="Nunito"/>
              <a:cs typeface="Nunito"/>
              <a:sym typeface="Nunito"/>
            </a:endParaRPr>
          </a:p>
          <a:p>
            <a:pPr indent="0" lvl="0" marL="0" rtl="0" algn="l">
              <a:spcBef>
                <a:spcPts val="0"/>
              </a:spcBef>
              <a:spcAft>
                <a:spcPts val="0"/>
              </a:spcAft>
              <a:buClr>
                <a:srgbClr val="000000"/>
              </a:buClr>
              <a:buSzPts val="1100"/>
              <a:buFont typeface="Arial"/>
              <a:buNone/>
            </a:pPr>
            <a:r>
              <a:t/>
            </a:r>
            <a:endParaRPr>
              <a:latin typeface="Nunito"/>
              <a:ea typeface="Nunito"/>
              <a:cs typeface="Nunito"/>
              <a:sym typeface="Nunito"/>
            </a:endParaRPr>
          </a:p>
          <a:p>
            <a:pPr indent="0" lvl="0" marL="0" rtl="0" algn="l">
              <a:lnSpc>
                <a:spcPct val="115000"/>
              </a:lnSpc>
              <a:spcBef>
                <a:spcPts val="0"/>
              </a:spcBef>
              <a:spcAft>
                <a:spcPts val="0"/>
              </a:spcAft>
              <a:buClr>
                <a:srgbClr val="000000"/>
              </a:buClr>
              <a:buSzPts val="1100"/>
              <a:buFont typeface="Arial"/>
              <a:buNone/>
            </a:pPr>
            <a:r>
              <a:rPr lang="en">
                <a:latin typeface="Nunito"/>
                <a:ea typeface="Nunito"/>
                <a:cs typeface="Nunito"/>
                <a:sym typeface="Nunito"/>
              </a:rPr>
              <a:t>References: </a:t>
            </a:r>
            <a:endParaRPr>
              <a:latin typeface="Nunito"/>
              <a:ea typeface="Nunito"/>
              <a:cs typeface="Nunito"/>
              <a:sym typeface="Nunito"/>
            </a:endParaRPr>
          </a:p>
          <a:p>
            <a:pPr indent="0" lvl="0" marL="0" rtl="0" algn="l">
              <a:lnSpc>
                <a:spcPct val="115000"/>
              </a:lnSpc>
              <a:spcBef>
                <a:spcPts val="1600"/>
              </a:spcBef>
              <a:spcAft>
                <a:spcPts val="0"/>
              </a:spcAft>
              <a:buClr>
                <a:srgbClr val="000000"/>
              </a:buClr>
              <a:buSzPts val="1100"/>
              <a:buFont typeface="Arial"/>
              <a:buNone/>
            </a:pPr>
            <a:r>
              <a:rPr lang="en">
                <a:latin typeface="Nunito"/>
                <a:ea typeface="Nunito"/>
                <a:cs typeface="Nunito"/>
                <a:sym typeface="Nunito"/>
              </a:rPr>
              <a:t>8. Growth Image: </a:t>
            </a:r>
            <a:r>
              <a:rPr lang="en" u="sng">
                <a:solidFill>
                  <a:schemeClr val="hlink"/>
                </a:solidFill>
                <a:latin typeface="Nunito"/>
                <a:ea typeface="Nunito"/>
                <a:cs typeface="Nunito"/>
                <a:sym typeface="Nunito"/>
                <a:hlinkClick r:id="rId2"/>
              </a:rPr>
              <a:t>https://bit.ly/2towo4C</a:t>
            </a:r>
            <a:endParaRPr>
              <a:latin typeface="Nunito"/>
              <a:ea typeface="Nunito"/>
              <a:cs typeface="Nunito"/>
              <a:sym typeface="Nunito"/>
            </a:endParaRPr>
          </a:p>
          <a:p>
            <a:pPr indent="0" lvl="0" marL="0" rtl="0" algn="l">
              <a:lnSpc>
                <a:spcPct val="115000"/>
              </a:lnSpc>
              <a:spcBef>
                <a:spcPts val="1600"/>
              </a:spcBef>
              <a:spcAft>
                <a:spcPts val="0"/>
              </a:spcAft>
              <a:buClr>
                <a:srgbClr val="000000"/>
              </a:buClr>
              <a:buSzPts val="1100"/>
              <a:buFont typeface="Arial"/>
              <a:buNone/>
            </a:pPr>
            <a:r>
              <a:t/>
            </a:r>
            <a:endParaRPr/>
          </a:p>
          <a:p>
            <a:pPr indent="0" lvl="0" marL="0" rtl="0" algn="l">
              <a:lnSpc>
                <a:spcPct val="115000"/>
              </a:lnSpc>
              <a:spcBef>
                <a:spcPts val="1600"/>
              </a:spcBef>
              <a:spcAft>
                <a:spcPts val="1600"/>
              </a:spcAft>
              <a:buClr>
                <a:srgbClr val="000000"/>
              </a:buClr>
              <a:buSzPts val="1100"/>
              <a:buFont typeface="Arial"/>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4" name="Shape 934"/>
        <p:cNvGrpSpPr/>
        <p:nvPr/>
      </p:nvGrpSpPr>
      <p:grpSpPr>
        <a:xfrm>
          <a:off x="0" y="0"/>
          <a:ext cx="0" cy="0"/>
          <a:chOff x="0" y="0"/>
          <a:chExt cx="0" cy="0"/>
        </a:xfrm>
      </p:grpSpPr>
      <p:sp>
        <p:nvSpPr>
          <p:cNvPr id="935" name="Google Shape;935;g4cd74f8221_0_2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6" name="Google Shape;936;g4cd74f8221_0_2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a:latin typeface="Nunito"/>
                <a:ea typeface="Nunito"/>
                <a:cs typeface="Nunito"/>
                <a:sym typeface="Nunito"/>
              </a:rPr>
              <a:t>Time: 0 min</a:t>
            </a:r>
            <a:endParaRPr>
              <a:latin typeface="Nunito"/>
              <a:ea typeface="Nunito"/>
              <a:cs typeface="Nunito"/>
              <a:sym typeface="Nunito"/>
            </a:endParaRPr>
          </a:p>
          <a:p>
            <a:pPr indent="0" lvl="0" marL="0" rtl="0" algn="l">
              <a:spcBef>
                <a:spcPts val="0"/>
              </a:spcBef>
              <a:spcAft>
                <a:spcPts val="0"/>
              </a:spcAft>
              <a:buClr>
                <a:srgbClr val="000000"/>
              </a:buClr>
              <a:buSzPts val="1100"/>
              <a:buFont typeface="Arial"/>
              <a:buNone/>
            </a:pPr>
            <a:r>
              <a:rPr lang="en">
                <a:latin typeface="Nunito"/>
                <a:ea typeface="Nunito"/>
                <a:cs typeface="Nunito"/>
                <a:sym typeface="Nunito"/>
              </a:rPr>
              <a:t>Slide Type: Backup</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5" name="Shape 955"/>
        <p:cNvGrpSpPr/>
        <p:nvPr/>
      </p:nvGrpSpPr>
      <p:grpSpPr>
        <a:xfrm>
          <a:off x="0" y="0"/>
          <a:ext cx="0" cy="0"/>
          <a:chOff x="0" y="0"/>
          <a:chExt cx="0" cy="0"/>
        </a:xfrm>
      </p:grpSpPr>
      <p:sp>
        <p:nvSpPr>
          <p:cNvPr id="956" name="Google Shape;956;g4e5ca1efe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7" name="Google Shape;957;g4e5ca1efe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a:latin typeface="Nunito"/>
                <a:ea typeface="Nunito"/>
                <a:cs typeface="Nunito"/>
                <a:sym typeface="Nunito"/>
              </a:rPr>
              <a:t>Time: 30 sec</a:t>
            </a:r>
            <a:endParaRPr>
              <a:latin typeface="Nunito"/>
              <a:ea typeface="Nunito"/>
              <a:cs typeface="Nunito"/>
              <a:sym typeface="Nunito"/>
            </a:endParaRPr>
          </a:p>
          <a:p>
            <a:pPr indent="0" lvl="0" marL="0" rtl="0" algn="l">
              <a:spcBef>
                <a:spcPts val="0"/>
              </a:spcBef>
              <a:spcAft>
                <a:spcPts val="0"/>
              </a:spcAft>
              <a:buClr>
                <a:srgbClr val="000000"/>
              </a:buClr>
              <a:buSzPts val="1100"/>
              <a:buFont typeface="Arial"/>
              <a:buNone/>
            </a:pPr>
            <a:r>
              <a:rPr lang="en">
                <a:latin typeface="Nunito"/>
                <a:ea typeface="Nunito"/>
                <a:cs typeface="Nunito"/>
                <a:sym typeface="Nunito"/>
              </a:rPr>
              <a:t>Slide Type: Transition</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0" name="Shape 960"/>
        <p:cNvGrpSpPr/>
        <p:nvPr/>
      </p:nvGrpSpPr>
      <p:grpSpPr>
        <a:xfrm>
          <a:off x="0" y="0"/>
          <a:ext cx="0" cy="0"/>
          <a:chOff x="0" y="0"/>
          <a:chExt cx="0" cy="0"/>
        </a:xfrm>
      </p:grpSpPr>
      <p:sp>
        <p:nvSpPr>
          <p:cNvPr id="961" name="Google Shape;961;g50ab95946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2" name="Google Shape;962;g50ab95946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8" name="Shape 348"/>
        <p:cNvGrpSpPr/>
        <p:nvPr/>
      </p:nvGrpSpPr>
      <p:grpSpPr>
        <a:xfrm>
          <a:off x="0" y="0"/>
          <a:ext cx="0" cy="0"/>
          <a:chOff x="0" y="0"/>
          <a:chExt cx="0" cy="0"/>
        </a:xfrm>
      </p:grpSpPr>
      <p:sp>
        <p:nvSpPr>
          <p:cNvPr id="349" name="Google Shape;349;g4cb548e10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4cb548e10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a:latin typeface="Nunito"/>
                <a:ea typeface="Nunito"/>
                <a:cs typeface="Nunito"/>
                <a:sym typeface="Nunito"/>
              </a:rPr>
              <a:t>Time: 1 min</a:t>
            </a:r>
            <a:endParaRPr>
              <a:latin typeface="Nunito"/>
              <a:ea typeface="Nunito"/>
              <a:cs typeface="Nunito"/>
              <a:sym typeface="Nunito"/>
            </a:endParaRPr>
          </a:p>
          <a:p>
            <a:pPr indent="0" lvl="0" marL="0" rtl="0" algn="l">
              <a:spcBef>
                <a:spcPts val="0"/>
              </a:spcBef>
              <a:spcAft>
                <a:spcPts val="0"/>
              </a:spcAft>
              <a:buClr>
                <a:srgbClr val="000000"/>
              </a:buClr>
              <a:buSzPts val="1100"/>
              <a:buFont typeface="Arial"/>
              <a:buNone/>
            </a:pPr>
            <a:r>
              <a:rPr lang="en">
                <a:latin typeface="Nunito"/>
                <a:ea typeface="Nunito"/>
                <a:cs typeface="Nunito"/>
                <a:sym typeface="Nunito"/>
              </a:rPr>
              <a:t>Slide Type: Simple</a:t>
            </a:r>
            <a:endParaRPr>
              <a:latin typeface="Nunito"/>
              <a:ea typeface="Nunito"/>
              <a:cs typeface="Nunito"/>
              <a:sym typeface="Nunito"/>
            </a:endParaRPr>
          </a:p>
          <a:p>
            <a:pPr indent="0" lvl="0" marL="0" rtl="0" algn="l">
              <a:spcBef>
                <a:spcPts val="0"/>
              </a:spcBef>
              <a:spcAft>
                <a:spcPts val="0"/>
              </a:spcAft>
              <a:buClr>
                <a:srgbClr val="000000"/>
              </a:buClr>
              <a:buSzPts val="1100"/>
              <a:buFont typeface="Arial"/>
              <a:buNone/>
            </a:pPr>
            <a:r>
              <a:t/>
            </a:r>
            <a:endParaRPr>
              <a:latin typeface="Nunito"/>
              <a:ea typeface="Nunito"/>
              <a:cs typeface="Nunito"/>
              <a:sym typeface="Nunito"/>
            </a:endParaRPr>
          </a:p>
          <a:p>
            <a:pPr indent="0" lvl="0" marL="0" rtl="0" algn="l">
              <a:spcBef>
                <a:spcPts val="0"/>
              </a:spcBef>
              <a:spcAft>
                <a:spcPts val="0"/>
              </a:spcAft>
              <a:buNone/>
            </a:pPr>
            <a:r>
              <a:rPr lang="en">
                <a:latin typeface="Nunito"/>
                <a:ea typeface="Nunito"/>
                <a:cs typeface="Nunito"/>
                <a:sym typeface="Nunito"/>
              </a:rPr>
              <a:t>References:</a:t>
            </a:r>
            <a:endParaRPr>
              <a:latin typeface="Nunito"/>
              <a:ea typeface="Nunito"/>
              <a:cs typeface="Nunito"/>
              <a:sym typeface="Nunito"/>
            </a:endParaRPr>
          </a:p>
          <a:p>
            <a:pPr indent="0" lvl="0" marL="0" rtl="0" algn="l">
              <a:spcBef>
                <a:spcPts val="0"/>
              </a:spcBef>
              <a:spcAft>
                <a:spcPts val="0"/>
              </a:spcAft>
              <a:buNone/>
            </a:pPr>
            <a:r>
              <a:t/>
            </a:r>
            <a:endParaRPr>
              <a:latin typeface="Nunito"/>
              <a:ea typeface="Nunito"/>
              <a:cs typeface="Nunito"/>
              <a:sym typeface="Nunito"/>
            </a:endParaRPr>
          </a:p>
          <a:p>
            <a:pPr indent="0" lvl="0" marL="0" rtl="0" algn="l">
              <a:spcBef>
                <a:spcPts val="0"/>
              </a:spcBef>
              <a:spcAft>
                <a:spcPts val="0"/>
              </a:spcAft>
              <a:buNone/>
            </a:pPr>
            <a:r>
              <a:rPr lang="en">
                <a:latin typeface="Nunito"/>
                <a:ea typeface="Nunito"/>
                <a:cs typeface="Nunito"/>
                <a:sym typeface="Nunito"/>
              </a:rPr>
              <a:t>9. Existing System Flowchart drawn using: </a:t>
            </a:r>
            <a:r>
              <a:rPr lang="en" u="sng">
                <a:solidFill>
                  <a:schemeClr val="hlink"/>
                </a:solidFill>
                <a:latin typeface="Nunito"/>
                <a:ea typeface="Nunito"/>
                <a:cs typeface="Nunito"/>
                <a:sym typeface="Nunito"/>
                <a:hlinkClick r:id="rId2"/>
              </a:rPr>
              <a:t>https://www.draw.io/</a:t>
            </a:r>
            <a:endParaRPr>
              <a:latin typeface="Nunito"/>
              <a:ea typeface="Nunito"/>
              <a:cs typeface="Nunito"/>
              <a:sym typeface="Nunito"/>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5" name="Shape 355"/>
        <p:cNvGrpSpPr/>
        <p:nvPr/>
      </p:nvGrpSpPr>
      <p:grpSpPr>
        <a:xfrm>
          <a:off x="0" y="0"/>
          <a:ext cx="0" cy="0"/>
          <a:chOff x="0" y="0"/>
          <a:chExt cx="0" cy="0"/>
        </a:xfrm>
      </p:grpSpPr>
      <p:sp>
        <p:nvSpPr>
          <p:cNvPr id="356" name="Google Shape;356;g4f2399df96_1_4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4f2399df96_1_4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a:latin typeface="Nunito"/>
                <a:ea typeface="Nunito"/>
                <a:cs typeface="Nunito"/>
                <a:sym typeface="Nunito"/>
              </a:rPr>
              <a:t>Time: 3 min</a:t>
            </a:r>
            <a:endParaRPr>
              <a:latin typeface="Nunito"/>
              <a:ea typeface="Nunito"/>
              <a:cs typeface="Nunito"/>
              <a:sym typeface="Nunito"/>
            </a:endParaRPr>
          </a:p>
          <a:p>
            <a:pPr indent="0" lvl="0" marL="0" rtl="0" algn="l">
              <a:spcBef>
                <a:spcPts val="0"/>
              </a:spcBef>
              <a:spcAft>
                <a:spcPts val="0"/>
              </a:spcAft>
              <a:buClr>
                <a:srgbClr val="000000"/>
              </a:buClr>
              <a:buSzPts val="1100"/>
              <a:buFont typeface="Arial"/>
              <a:buNone/>
            </a:pPr>
            <a:r>
              <a:rPr lang="en">
                <a:latin typeface="Nunito"/>
                <a:ea typeface="Nunito"/>
                <a:cs typeface="Nunito"/>
                <a:sym typeface="Nunito"/>
              </a:rPr>
              <a:t>Slide Type: Average</a:t>
            </a:r>
            <a:endParaRPr>
              <a:latin typeface="Nunito"/>
              <a:ea typeface="Nunito"/>
              <a:cs typeface="Nunito"/>
              <a:sym typeface="Nunito"/>
            </a:endParaRPr>
          </a:p>
          <a:p>
            <a:pPr indent="0" lvl="0" marL="0" rtl="0" algn="l">
              <a:spcBef>
                <a:spcPts val="0"/>
              </a:spcBef>
              <a:spcAft>
                <a:spcPts val="0"/>
              </a:spcAft>
              <a:buNone/>
            </a:pPr>
            <a:r>
              <a:t/>
            </a:r>
            <a:endParaRPr>
              <a:latin typeface="Nunito"/>
              <a:ea typeface="Nunito"/>
              <a:cs typeface="Nunito"/>
              <a:sym typeface="Nunito"/>
            </a:endParaRPr>
          </a:p>
          <a:p>
            <a:pPr indent="0" lvl="0" marL="0" rtl="0" algn="l">
              <a:spcBef>
                <a:spcPts val="0"/>
              </a:spcBef>
              <a:spcAft>
                <a:spcPts val="0"/>
              </a:spcAft>
              <a:buNone/>
            </a:pPr>
            <a:r>
              <a:rPr lang="en">
                <a:latin typeface="Nunito"/>
                <a:ea typeface="Nunito"/>
                <a:cs typeface="Nunito"/>
                <a:sym typeface="Nunito"/>
              </a:rPr>
              <a:t>References:</a:t>
            </a:r>
            <a:endParaRPr>
              <a:latin typeface="Nunito"/>
              <a:ea typeface="Nunito"/>
              <a:cs typeface="Nunito"/>
              <a:sym typeface="Nunito"/>
            </a:endParaRPr>
          </a:p>
          <a:p>
            <a:pPr indent="0" lvl="0" marL="0" rtl="0" algn="l">
              <a:spcBef>
                <a:spcPts val="0"/>
              </a:spcBef>
              <a:spcAft>
                <a:spcPts val="0"/>
              </a:spcAft>
              <a:buNone/>
            </a:pPr>
            <a:r>
              <a:t/>
            </a:r>
            <a:endParaRPr>
              <a:latin typeface="Nunito"/>
              <a:ea typeface="Nunito"/>
              <a:cs typeface="Nunito"/>
              <a:sym typeface="Nunito"/>
            </a:endParaRPr>
          </a:p>
          <a:p>
            <a:pPr indent="0" lvl="0" marL="0" rtl="0" algn="l">
              <a:spcBef>
                <a:spcPts val="0"/>
              </a:spcBef>
              <a:spcAft>
                <a:spcPts val="0"/>
              </a:spcAft>
              <a:buNone/>
            </a:pPr>
            <a:r>
              <a:rPr lang="en">
                <a:latin typeface="Nunito"/>
                <a:ea typeface="Nunito"/>
                <a:cs typeface="Nunito"/>
                <a:sym typeface="Nunito"/>
              </a:rPr>
              <a:t>10. Overwhelmed Person Image: </a:t>
            </a:r>
            <a:r>
              <a:rPr lang="en" u="sng">
                <a:solidFill>
                  <a:schemeClr val="hlink"/>
                </a:solidFill>
                <a:latin typeface="Nunito"/>
                <a:ea typeface="Nunito"/>
                <a:cs typeface="Nunito"/>
                <a:sym typeface="Nunito"/>
                <a:hlinkClick r:id="rId2"/>
              </a:rPr>
              <a:t>https://bit.ly/2TVjN4B</a:t>
            </a:r>
            <a:endParaRPr>
              <a:latin typeface="Nunito"/>
              <a:ea typeface="Nunito"/>
              <a:cs typeface="Nunito"/>
              <a:sym typeface="Nunito"/>
            </a:endParaRPr>
          </a:p>
          <a:p>
            <a:pPr indent="0" lvl="0" marL="0" rtl="0" algn="l">
              <a:spcBef>
                <a:spcPts val="0"/>
              </a:spcBef>
              <a:spcAft>
                <a:spcPts val="0"/>
              </a:spcAft>
              <a:buNone/>
            </a:pPr>
            <a:r>
              <a:rPr lang="en">
                <a:latin typeface="Nunito"/>
                <a:ea typeface="Nunito"/>
                <a:cs typeface="Nunito"/>
                <a:sym typeface="Nunito"/>
              </a:rPr>
              <a:t>11.  MySQL Oracle owned, not community driven: </a:t>
            </a:r>
            <a:r>
              <a:rPr lang="en" u="sng">
                <a:solidFill>
                  <a:schemeClr val="accent5"/>
                </a:solidFill>
                <a:latin typeface="Nunito"/>
                <a:ea typeface="Nunito"/>
                <a:cs typeface="Nunito"/>
                <a:sym typeface="Nunito"/>
                <a:hlinkClick r:id="rId3"/>
              </a:rPr>
              <a:t>https://smartbear.com/blog/test-and-monitor/5-reasons-its-time-to-ditch-mysql/</a:t>
            </a:r>
            <a:endParaRPr>
              <a:latin typeface="Nunito"/>
              <a:ea typeface="Nunito"/>
              <a:cs typeface="Nunito"/>
              <a:sym typeface="Nunito"/>
            </a:endParaRPr>
          </a:p>
          <a:p>
            <a:pPr indent="0" lvl="0" marL="0" rtl="0" algn="l">
              <a:spcBef>
                <a:spcPts val="0"/>
              </a:spcBef>
              <a:spcAft>
                <a:spcPts val="0"/>
              </a:spcAft>
              <a:buNone/>
            </a:pPr>
            <a:r>
              <a:rPr lang="en">
                <a:latin typeface="Nunito"/>
                <a:ea typeface="Nunito"/>
                <a:cs typeface="Nunito"/>
                <a:sym typeface="Nunito"/>
              </a:rPr>
              <a:t>12. MySQL Scalability issue: </a:t>
            </a:r>
            <a:r>
              <a:rPr lang="en" u="sng">
                <a:solidFill>
                  <a:schemeClr val="accent5"/>
                </a:solidFill>
                <a:latin typeface="Nunito"/>
                <a:ea typeface="Nunito"/>
                <a:cs typeface="Nunito"/>
                <a:sym typeface="Nunito"/>
                <a:hlinkClick r:id="rId4"/>
              </a:rPr>
              <a:t>https://www.gridgain.com/resources/blog/5-limitations-mysql-big-data</a:t>
            </a:r>
            <a:endParaRPr>
              <a:latin typeface="Nunito"/>
              <a:ea typeface="Nunito"/>
              <a:cs typeface="Nunito"/>
              <a:sym typeface="Nunito"/>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accent3"/>
        </a:solidFill>
      </p:bgPr>
    </p:bg>
    <p:spTree>
      <p:nvGrpSpPr>
        <p:cNvPr id="9" name="Shape 9"/>
        <p:cNvGrpSpPr/>
        <p:nvPr/>
      </p:nvGrpSpPr>
      <p:grpSpPr>
        <a:xfrm>
          <a:off x="0" y="0"/>
          <a:ext cx="0" cy="0"/>
          <a:chOff x="0" y="0"/>
          <a:chExt cx="0" cy="0"/>
        </a:xfrm>
      </p:grpSpPr>
      <p:grpSp>
        <p:nvGrpSpPr>
          <p:cNvPr id="10" name="Google Shape;10;p2"/>
          <p:cNvGrpSpPr/>
          <p:nvPr/>
        </p:nvGrpSpPr>
        <p:grpSpPr>
          <a:xfrm>
            <a:off x="7343003" y="3409675"/>
            <a:ext cx="1691422" cy="1732548"/>
            <a:chOff x="7343003" y="3409675"/>
            <a:chExt cx="1691422" cy="1732548"/>
          </a:xfrm>
        </p:grpSpPr>
        <p:grpSp>
          <p:nvGrpSpPr>
            <p:cNvPr id="11" name="Google Shape;11;p2"/>
            <p:cNvGrpSpPr/>
            <p:nvPr/>
          </p:nvGrpSpPr>
          <p:grpSpPr>
            <a:xfrm>
              <a:off x="7343003" y="4453711"/>
              <a:ext cx="316800" cy="688513"/>
              <a:chOff x="7343003" y="4453711"/>
              <a:chExt cx="316800" cy="688513"/>
            </a:xfrm>
          </p:grpSpPr>
          <p:sp>
            <p:nvSpPr>
              <p:cNvPr id="12" name="Google Shape;12;p2"/>
              <p:cNvSpPr/>
              <p:nvPr/>
            </p:nvSpPr>
            <p:spPr>
              <a:xfrm>
                <a:off x="7343003"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7343003"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 name="Google Shape;14;p2"/>
            <p:cNvGrpSpPr/>
            <p:nvPr/>
          </p:nvGrpSpPr>
          <p:grpSpPr>
            <a:xfrm>
              <a:off x="7801210" y="4105700"/>
              <a:ext cx="316800" cy="1036523"/>
              <a:chOff x="7801210" y="4105700"/>
              <a:chExt cx="316800" cy="1036523"/>
            </a:xfrm>
          </p:grpSpPr>
          <p:sp>
            <p:nvSpPr>
              <p:cNvPr id="15" name="Google Shape;15;p2"/>
              <p:cNvSpPr/>
              <p:nvPr/>
            </p:nvSpPr>
            <p:spPr>
              <a:xfrm>
                <a:off x="7801210"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7801210"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7801210"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8259418" y="3757688"/>
              <a:ext cx="316800" cy="1384535"/>
              <a:chOff x="8259418" y="3757688"/>
              <a:chExt cx="316800" cy="1384535"/>
            </a:xfrm>
          </p:grpSpPr>
          <p:sp>
            <p:nvSpPr>
              <p:cNvPr id="19" name="Google Shape;19;p2"/>
              <p:cNvSpPr/>
              <p:nvPr/>
            </p:nvSpPr>
            <p:spPr>
              <a:xfrm>
                <a:off x="8259418"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8259418"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8259418"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8259418"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 name="Google Shape;23;p2"/>
            <p:cNvGrpSpPr/>
            <p:nvPr/>
          </p:nvGrpSpPr>
          <p:grpSpPr>
            <a:xfrm>
              <a:off x="8717625" y="3409675"/>
              <a:ext cx="316800" cy="1732548"/>
              <a:chOff x="8717625" y="3409675"/>
              <a:chExt cx="316800" cy="1732548"/>
            </a:xfrm>
          </p:grpSpPr>
          <p:sp>
            <p:nvSpPr>
              <p:cNvPr id="24" name="Google Shape;24;p2"/>
              <p:cNvSpPr/>
              <p:nvPr/>
            </p:nvSpPr>
            <p:spPr>
              <a:xfrm>
                <a:off x="8717625"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8717625"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8717625"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8717625" y="3409675"/>
                <a:ext cx="316800" cy="1732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8717625"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9" name="Google Shape;29;p2"/>
          <p:cNvGrpSpPr/>
          <p:nvPr/>
        </p:nvGrpSpPr>
        <p:grpSpPr>
          <a:xfrm>
            <a:off x="5043503" y="0"/>
            <a:ext cx="3814072" cy="3839102"/>
            <a:chOff x="5043503" y="0"/>
            <a:chExt cx="3814072" cy="3839102"/>
          </a:xfrm>
        </p:grpSpPr>
        <p:sp>
          <p:nvSpPr>
            <p:cNvPr id="30" name="Google Shape;30;p2"/>
            <p:cNvSpPr/>
            <p:nvPr/>
          </p:nvSpPr>
          <p:spPr>
            <a:xfrm>
              <a:off x="8460975" y="1817775"/>
              <a:ext cx="396600" cy="3966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rot="-9830444">
              <a:off x="6469759" y="3480728"/>
              <a:ext cx="320148" cy="32014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 name="Google Shape;32;p2"/>
            <p:cNvGrpSpPr/>
            <p:nvPr/>
          </p:nvGrpSpPr>
          <p:grpSpPr>
            <a:xfrm>
              <a:off x="7647812" y="2704283"/>
              <a:ext cx="635219" cy="635219"/>
              <a:chOff x="6725724" y="2701260"/>
              <a:chExt cx="1208101" cy="1208100"/>
            </a:xfrm>
          </p:grpSpPr>
          <p:sp>
            <p:nvSpPr>
              <p:cNvPr id="33" name="Google Shape;33;p2"/>
              <p:cNvSpPr/>
              <p:nvPr/>
            </p:nvSpPr>
            <p:spPr>
              <a:xfrm rot="5400000">
                <a:off x="6725725" y="2701260"/>
                <a:ext cx="1208100" cy="12081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rot="5400000">
                <a:off x="6725724" y="2701260"/>
                <a:ext cx="1208100" cy="1208100"/>
              </a:xfrm>
              <a:prstGeom prst="pie">
                <a:avLst>
                  <a:gd fmla="val 8244818" name="adj1"/>
                  <a:gd fmla="val 16246175"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rot="5400000">
                <a:off x="6954988" y="2930398"/>
                <a:ext cx="749700" cy="7497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2"/>
            <p:cNvSpPr/>
            <p:nvPr/>
          </p:nvSpPr>
          <p:spPr>
            <a:xfrm>
              <a:off x="8460975" y="1817775"/>
              <a:ext cx="396600" cy="396600"/>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 name="Google Shape;37;p2"/>
            <p:cNvGrpSpPr/>
            <p:nvPr/>
          </p:nvGrpSpPr>
          <p:grpSpPr>
            <a:xfrm>
              <a:off x="7952720" y="179238"/>
              <a:ext cx="873165" cy="873003"/>
              <a:chOff x="7754428" y="208725"/>
              <a:chExt cx="541800" cy="541800"/>
            </a:xfrm>
          </p:grpSpPr>
          <p:sp>
            <p:nvSpPr>
              <p:cNvPr id="38" name="Google Shape;38;p2"/>
              <p:cNvSpPr/>
              <p:nvPr/>
            </p:nvSpPr>
            <p:spPr>
              <a:xfrm rot="-8647347">
                <a:off x="7831319" y="285616"/>
                <a:ext cx="388018" cy="38801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rot="-8647347">
                <a:off x="7831319" y="285616"/>
                <a:ext cx="388018" cy="388018"/>
              </a:xfrm>
              <a:prstGeom prst="pie">
                <a:avLst>
                  <a:gd fmla="val 19376841" name="adj1"/>
                  <a:gd fmla="val 12313574"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 name="Google Shape;40;p2"/>
            <p:cNvSpPr/>
            <p:nvPr/>
          </p:nvSpPr>
          <p:spPr>
            <a:xfrm>
              <a:off x="5399840" y="356365"/>
              <a:ext cx="2577000" cy="25770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rot="2043858">
              <a:off x="5503813" y="460310"/>
              <a:ext cx="2369480" cy="236948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5399795" y="360281"/>
              <a:ext cx="2577000" cy="2577000"/>
            </a:xfrm>
            <a:prstGeom prst="pie">
              <a:avLst>
                <a:gd fmla="val 8801158"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rot="2044777">
              <a:off x="5911449" y="867729"/>
              <a:ext cx="1554223" cy="1554223"/>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5399795" y="356358"/>
              <a:ext cx="2577000" cy="2577000"/>
            </a:xfrm>
            <a:prstGeom prst="pie">
              <a:avLst>
                <a:gd fmla="val 1255410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rot="-9830444">
              <a:off x="6469759" y="3480727"/>
              <a:ext cx="320148" cy="320148"/>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 name="Google Shape;46;p2"/>
          <p:cNvSpPr txBox="1"/>
          <p:nvPr>
            <p:ph type="ctrTitle"/>
          </p:nvPr>
        </p:nvSpPr>
        <p:spPr>
          <a:xfrm>
            <a:off x="824000" y="1613813"/>
            <a:ext cx="4255500" cy="1872900"/>
          </a:xfrm>
          <a:prstGeom prst="rect">
            <a:avLst/>
          </a:prstGeom>
        </p:spPr>
        <p:txBody>
          <a:bodyPr anchorCtr="0" anchor="ctr" bIns="91425" lIns="91425" spcFirstLastPara="1" rIns="91425" wrap="square" tIns="91425"/>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47" name="Google Shape;47;p2"/>
          <p:cNvSpPr txBox="1"/>
          <p:nvPr>
            <p:ph idx="1" type="subTitle"/>
          </p:nvPr>
        </p:nvSpPr>
        <p:spPr>
          <a:xfrm>
            <a:off x="824000" y="3596300"/>
            <a:ext cx="4255500" cy="695400"/>
          </a:xfrm>
          <a:prstGeom prst="rect">
            <a:avLst/>
          </a:prstGeom>
        </p:spPr>
        <p:txBody>
          <a:bodyPr anchorCtr="0" anchor="t" bIns="91425" lIns="91425" spcFirstLastPara="1" rIns="91425" wrap="square" tIns="91425"/>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p:txBody>
      </p:sp>
      <p:sp>
        <p:nvSpPr>
          <p:cNvPr id="48" name="Google Shape;48;p2"/>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accent3"/>
        </a:solidFill>
      </p:bgPr>
    </p:bg>
    <p:spTree>
      <p:nvGrpSpPr>
        <p:cNvPr id="141" name="Shape 141"/>
        <p:cNvGrpSpPr/>
        <p:nvPr/>
      </p:nvGrpSpPr>
      <p:grpSpPr>
        <a:xfrm>
          <a:off x="0" y="0"/>
          <a:ext cx="0" cy="0"/>
          <a:chOff x="0" y="0"/>
          <a:chExt cx="0" cy="0"/>
        </a:xfrm>
      </p:grpSpPr>
      <p:grpSp>
        <p:nvGrpSpPr>
          <p:cNvPr id="142" name="Google Shape;142;p11"/>
          <p:cNvGrpSpPr/>
          <p:nvPr/>
        </p:nvGrpSpPr>
        <p:grpSpPr>
          <a:xfrm>
            <a:off x="52" y="4099200"/>
            <a:ext cx="9144036" cy="1044300"/>
            <a:chOff x="52" y="4099200"/>
            <a:chExt cx="9144036" cy="1044300"/>
          </a:xfrm>
        </p:grpSpPr>
        <p:grpSp>
          <p:nvGrpSpPr>
            <p:cNvPr id="143" name="Google Shape;143;p11"/>
            <p:cNvGrpSpPr/>
            <p:nvPr/>
          </p:nvGrpSpPr>
          <p:grpSpPr>
            <a:xfrm>
              <a:off x="52" y="4309200"/>
              <a:ext cx="231622" cy="834300"/>
              <a:chOff x="2688737" y="4301380"/>
              <a:chExt cx="231900" cy="834300"/>
            </a:xfrm>
          </p:grpSpPr>
          <p:sp>
            <p:nvSpPr>
              <p:cNvPr id="144" name="Google Shape;144;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 name="Google Shape;148;p11"/>
            <p:cNvGrpSpPr/>
            <p:nvPr/>
          </p:nvGrpSpPr>
          <p:grpSpPr>
            <a:xfrm>
              <a:off x="371406" y="4099200"/>
              <a:ext cx="231622" cy="1044300"/>
              <a:chOff x="2688737" y="4091380"/>
              <a:chExt cx="231900" cy="1044300"/>
            </a:xfrm>
          </p:grpSpPr>
          <p:sp>
            <p:nvSpPr>
              <p:cNvPr id="149" name="Google Shape;149;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flipH="1">
                <a:off x="2688737" y="4091380"/>
                <a:ext cx="2319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 name="Google Shape;154;p11"/>
            <p:cNvGrpSpPr/>
            <p:nvPr/>
          </p:nvGrpSpPr>
          <p:grpSpPr>
            <a:xfrm>
              <a:off x="742761" y="4309200"/>
              <a:ext cx="231622" cy="834300"/>
              <a:chOff x="2688737" y="4301380"/>
              <a:chExt cx="231900" cy="834300"/>
            </a:xfrm>
          </p:grpSpPr>
          <p:sp>
            <p:nvSpPr>
              <p:cNvPr id="155" name="Google Shape;155;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 name="Google Shape;159;p11"/>
            <p:cNvGrpSpPr/>
            <p:nvPr/>
          </p:nvGrpSpPr>
          <p:grpSpPr>
            <a:xfrm>
              <a:off x="1114115" y="4518900"/>
              <a:ext cx="231622" cy="624600"/>
              <a:chOff x="2688737" y="4511080"/>
              <a:chExt cx="231900" cy="624600"/>
            </a:xfrm>
          </p:grpSpPr>
          <p:sp>
            <p:nvSpPr>
              <p:cNvPr id="160" name="Google Shape;160;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 name="Google Shape;163;p11"/>
            <p:cNvGrpSpPr/>
            <p:nvPr/>
          </p:nvGrpSpPr>
          <p:grpSpPr>
            <a:xfrm>
              <a:off x="1856753" y="4099200"/>
              <a:ext cx="231600" cy="1044300"/>
              <a:chOff x="1856753" y="4099200"/>
              <a:chExt cx="231600" cy="1044300"/>
            </a:xfrm>
          </p:grpSpPr>
          <p:sp>
            <p:nvSpPr>
              <p:cNvPr id="164" name="Google Shape;164;p11"/>
              <p:cNvSpPr/>
              <p:nvPr/>
            </p:nvSpPr>
            <p:spPr>
              <a:xfrm flipH="1">
                <a:off x="185675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1"/>
              <p:cNvSpPr/>
              <p:nvPr/>
            </p:nvSpPr>
            <p:spPr>
              <a:xfrm flipH="1">
                <a:off x="185675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1"/>
              <p:cNvSpPr/>
              <p:nvPr/>
            </p:nvSpPr>
            <p:spPr>
              <a:xfrm flipH="1">
                <a:off x="185675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1"/>
              <p:cNvSpPr/>
              <p:nvPr/>
            </p:nvSpPr>
            <p:spPr>
              <a:xfrm flipH="1">
                <a:off x="1856753"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1"/>
              <p:cNvSpPr/>
              <p:nvPr/>
            </p:nvSpPr>
            <p:spPr>
              <a:xfrm flipH="1">
                <a:off x="185675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 name="Google Shape;169;p11"/>
            <p:cNvGrpSpPr/>
            <p:nvPr/>
          </p:nvGrpSpPr>
          <p:grpSpPr>
            <a:xfrm>
              <a:off x="2228107" y="4309200"/>
              <a:ext cx="231600" cy="834300"/>
              <a:chOff x="2228107" y="4309200"/>
              <a:chExt cx="231600" cy="834300"/>
            </a:xfrm>
          </p:grpSpPr>
          <p:sp>
            <p:nvSpPr>
              <p:cNvPr id="170" name="Google Shape;170;p11"/>
              <p:cNvSpPr/>
              <p:nvPr/>
            </p:nvSpPr>
            <p:spPr>
              <a:xfrm flipH="1">
                <a:off x="222810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1"/>
              <p:cNvSpPr/>
              <p:nvPr/>
            </p:nvSpPr>
            <p:spPr>
              <a:xfrm flipH="1">
                <a:off x="2228107"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1"/>
              <p:cNvSpPr/>
              <p:nvPr/>
            </p:nvSpPr>
            <p:spPr>
              <a:xfrm flipH="1">
                <a:off x="222810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1"/>
              <p:cNvSpPr/>
              <p:nvPr/>
            </p:nvSpPr>
            <p:spPr>
              <a:xfrm flipH="1">
                <a:off x="222810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 name="Google Shape;174;p11"/>
            <p:cNvGrpSpPr/>
            <p:nvPr/>
          </p:nvGrpSpPr>
          <p:grpSpPr>
            <a:xfrm>
              <a:off x="2599462" y="4518900"/>
              <a:ext cx="231600" cy="624600"/>
              <a:chOff x="2599462" y="4518900"/>
              <a:chExt cx="231600" cy="624600"/>
            </a:xfrm>
          </p:grpSpPr>
          <p:sp>
            <p:nvSpPr>
              <p:cNvPr id="175" name="Google Shape;175;p11"/>
              <p:cNvSpPr/>
              <p:nvPr/>
            </p:nvSpPr>
            <p:spPr>
              <a:xfrm flipH="1">
                <a:off x="259946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1"/>
              <p:cNvSpPr/>
              <p:nvPr/>
            </p:nvSpPr>
            <p:spPr>
              <a:xfrm flipH="1">
                <a:off x="259946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1"/>
              <p:cNvSpPr/>
              <p:nvPr/>
            </p:nvSpPr>
            <p:spPr>
              <a:xfrm flipH="1">
                <a:off x="259946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 name="Google Shape;178;p11"/>
            <p:cNvGrpSpPr/>
            <p:nvPr/>
          </p:nvGrpSpPr>
          <p:grpSpPr>
            <a:xfrm>
              <a:off x="3342171" y="4099200"/>
              <a:ext cx="231600" cy="1044300"/>
              <a:chOff x="3342171" y="4099200"/>
              <a:chExt cx="231600" cy="1044300"/>
            </a:xfrm>
          </p:grpSpPr>
          <p:sp>
            <p:nvSpPr>
              <p:cNvPr id="179" name="Google Shape;179;p11"/>
              <p:cNvSpPr/>
              <p:nvPr/>
            </p:nvSpPr>
            <p:spPr>
              <a:xfrm flipH="1">
                <a:off x="334217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1"/>
              <p:cNvSpPr/>
              <p:nvPr/>
            </p:nvSpPr>
            <p:spPr>
              <a:xfrm flipH="1">
                <a:off x="334217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1"/>
              <p:cNvSpPr/>
              <p:nvPr/>
            </p:nvSpPr>
            <p:spPr>
              <a:xfrm flipH="1">
                <a:off x="334217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1"/>
              <p:cNvSpPr/>
              <p:nvPr/>
            </p:nvSpPr>
            <p:spPr>
              <a:xfrm flipH="1">
                <a:off x="3342171"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1"/>
              <p:cNvSpPr/>
              <p:nvPr/>
            </p:nvSpPr>
            <p:spPr>
              <a:xfrm flipH="1">
                <a:off x="334217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 name="Google Shape;184;p11"/>
            <p:cNvGrpSpPr/>
            <p:nvPr/>
          </p:nvGrpSpPr>
          <p:grpSpPr>
            <a:xfrm>
              <a:off x="3713525" y="4309200"/>
              <a:ext cx="231600" cy="834300"/>
              <a:chOff x="3713525" y="4309200"/>
              <a:chExt cx="231600" cy="834300"/>
            </a:xfrm>
          </p:grpSpPr>
          <p:sp>
            <p:nvSpPr>
              <p:cNvPr id="185" name="Google Shape;185;p11"/>
              <p:cNvSpPr/>
              <p:nvPr/>
            </p:nvSpPr>
            <p:spPr>
              <a:xfrm flipH="1">
                <a:off x="371352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1"/>
              <p:cNvSpPr/>
              <p:nvPr/>
            </p:nvSpPr>
            <p:spPr>
              <a:xfrm flipH="1">
                <a:off x="3713525"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1"/>
              <p:cNvSpPr/>
              <p:nvPr/>
            </p:nvSpPr>
            <p:spPr>
              <a:xfrm flipH="1">
                <a:off x="371352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1"/>
              <p:cNvSpPr/>
              <p:nvPr/>
            </p:nvSpPr>
            <p:spPr>
              <a:xfrm flipH="1">
                <a:off x="371352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 name="Google Shape;189;p11"/>
            <p:cNvGrpSpPr/>
            <p:nvPr/>
          </p:nvGrpSpPr>
          <p:grpSpPr>
            <a:xfrm>
              <a:off x="1485398" y="4309200"/>
              <a:ext cx="231600" cy="834300"/>
              <a:chOff x="1485398" y="4309200"/>
              <a:chExt cx="231600" cy="834300"/>
            </a:xfrm>
          </p:grpSpPr>
          <p:sp>
            <p:nvSpPr>
              <p:cNvPr id="190" name="Google Shape;190;p11"/>
              <p:cNvSpPr/>
              <p:nvPr/>
            </p:nvSpPr>
            <p:spPr>
              <a:xfrm flipH="1">
                <a:off x="148539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1"/>
              <p:cNvSpPr/>
              <p:nvPr/>
            </p:nvSpPr>
            <p:spPr>
              <a:xfrm flipH="1">
                <a:off x="148539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1"/>
              <p:cNvSpPr/>
              <p:nvPr/>
            </p:nvSpPr>
            <p:spPr>
              <a:xfrm flipH="1">
                <a:off x="148539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1"/>
              <p:cNvSpPr/>
              <p:nvPr/>
            </p:nvSpPr>
            <p:spPr>
              <a:xfrm flipH="1">
                <a:off x="148539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 name="Google Shape;194;p11"/>
            <p:cNvGrpSpPr/>
            <p:nvPr/>
          </p:nvGrpSpPr>
          <p:grpSpPr>
            <a:xfrm>
              <a:off x="4084879" y="4518900"/>
              <a:ext cx="231600" cy="624600"/>
              <a:chOff x="4084879" y="4518900"/>
              <a:chExt cx="231600" cy="624600"/>
            </a:xfrm>
          </p:grpSpPr>
          <p:sp>
            <p:nvSpPr>
              <p:cNvPr id="195" name="Google Shape;195;p11"/>
              <p:cNvSpPr/>
              <p:nvPr/>
            </p:nvSpPr>
            <p:spPr>
              <a:xfrm flipH="1">
                <a:off x="40848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1"/>
              <p:cNvSpPr/>
              <p:nvPr/>
            </p:nvSpPr>
            <p:spPr>
              <a:xfrm flipH="1">
                <a:off x="40848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1"/>
              <p:cNvSpPr/>
              <p:nvPr/>
            </p:nvSpPr>
            <p:spPr>
              <a:xfrm flipH="1">
                <a:off x="40848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 name="Google Shape;198;p11"/>
            <p:cNvGrpSpPr/>
            <p:nvPr/>
          </p:nvGrpSpPr>
          <p:grpSpPr>
            <a:xfrm>
              <a:off x="2970816" y="4309200"/>
              <a:ext cx="231600" cy="834300"/>
              <a:chOff x="2970816" y="4309200"/>
              <a:chExt cx="231600" cy="834300"/>
            </a:xfrm>
          </p:grpSpPr>
          <p:sp>
            <p:nvSpPr>
              <p:cNvPr id="199" name="Google Shape;199;p11"/>
              <p:cNvSpPr/>
              <p:nvPr/>
            </p:nvSpPr>
            <p:spPr>
              <a:xfrm flipH="1">
                <a:off x="297081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1"/>
              <p:cNvSpPr/>
              <p:nvPr/>
            </p:nvSpPr>
            <p:spPr>
              <a:xfrm flipH="1">
                <a:off x="297081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1"/>
              <p:cNvSpPr/>
              <p:nvPr/>
            </p:nvSpPr>
            <p:spPr>
              <a:xfrm flipH="1">
                <a:off x="297081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1"/>
              <p:cNvSpPr/>
              <p:nvPr/>
            </p:nvSpPr>
            <p:spPr>
              <a:xfrm flipH="1">
                <a:off x="297081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 name="Google Shape;203;p11"/>
            <p:cNvGrpSpPr/>
            <p:nvPr/>
          </p:nvGrpSpPr>
          <p:grpSpPr>
            <a:xfrm>
              <a:off x="4456234" y="4309200"/>
              <a:ext cx="231600" cy="834300"/>
              <a:chOff x="4456234" y="4309200"/>
              <a:chExt cx="231600" cy="834300"/>
            </a:xfrm>
          </p:grpSpPr>
          <p:sp>
            <p:nvSpPr>
              <p:cNvPr id="204" name="Google Shape;204;p11"/>
              <p:cNvSpPr/>
              <p:nvPr/>
            </p:nvSpPr>
            <p:spPr>
              <a:xfrm flipH="1">
                <a:off x="445623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1"/>
              <p:cNvSpPr/>
              <p:nvPr/>
            </p:nvSpPr>
            <p:spPr>
              <a:xfrm flipH="1">
                <a:off x="445623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1"/>
              <p:cNvSpPr/>
              <p:nvPr/>
            </p:nvSpPr>
            <p:spPr>
              <a:xfrm flipH="1">
                <a:off x="445623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1"/>
              <p:cNvSpPr/>
              <p:nvPr/>
            </p:nvSpPr>
            <p:spPr>
              <a:xfrm flipH="1">
                <a:off x="445623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 name="Google Shape;208;p11"/>
            <p:cNvGrpSpPr/>
            <p:nvPr/>
          </p:nvGrpSpPr>
          <p:grpSpPr>
            <a:xfrm>
              <a:off x="4827588" y="4099200"/>
              <a:ext cx="231600" cy="1044300"/>
              <a:chOff x="4827588" y="4099200"/>
              <a:chExt cx="231600" cy="1044300"/>
            </a:xfrm>
          </p:grpSpPr>
          <p:sp>
            <p:nvSpPr>
              <p:cNvPr id="209" name="Google Shape;209;p11"/>
              <p:cNvSpPr/>
              <p:nvPr/>
            </p:nvSpPr>
            <p:spPr>
              <a:xfrm flipH="1">
                <a:off x="48275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1"/>
              <p:cNvSpPr/>
              <p:nvPr/>
            </p:nvSpPr>
            <p:spPr>
              <a:xfrm flipH="1">
                <a:off x="48275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1"/>
              <p:cNvSpPr/>
              <p:nvPr/>
            </p:nvSpPr>
            <p:spPr>
              <a:xfrm flipH="1">
                <a:off x="48275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1"/>
              <p:cNvSpPr/>
              <p:nvPr/>
            </p:nvSpPr>
            <p:spPr>
              <a:xfrm flipH="1">
                <a:off x="4827588"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1"/>
              <p:cNvSpPr/>
              <p:nvPr/>
            </p:nvSpPr>
            <p:spPr>
              <a:xfrm flipH="1">
                <a:off x="48275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4" name="Google Shape;214;p11"/>
            <p:cNvGrpSpPr/>
            <p:nvPr/>
          </p:nvGrpSpPr>
          <p:grpSpPr>
            <a:xfrm>
              <a:off x="5198943" y="4309200"/>
              <a:ext cx="231600" cy="834300"/>
              <a:chOff x="5198943" y="4309200"/>
              <a:chExt cx="231600" cy="834300"/>
            </a:xfrm>
          </p:grpSpPr>
          <p:sp>
            <p:nvSpPr>
              <p:cNvPr id="215" name="Google Shape;215;p11"/>
              <p:cNvSpPr/>
              <p:nvPr/>
            </p:nvSpPr>
            <p:spPr>
              <a:xfrm flipH="1">
                <a:off x="519894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1"/>
              <p:cNvSpPr/>
              <p:nvPr/>
            </p:nvSpPr>
            <p:spPr>
              <a:xfrm flipH="1">
                <a:off x="519894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1"/>
              <p:cNvSpPr/>
              <p:nvPr/>
            </p:nvSpPr>
            <p:spPr>
              <a:xfrm flipH="1">
                <a:off x="519894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1"/>
              <p:cNvSpPr/>
              <p:nvPr/>
            </p:nvSpPr>
            <p:spPr>
              <a:xfrm flipH="1">
                <a:off x="519894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 name="Google Shape;219;p11"/>
            <p:cNvGrpSpPr/>
            <p:nvPr/>
          </p:nvGrpSpPr>
          <p:grpSpPr>
            <a:xfrm>
              <a:off x="5570297" y="4518900"/>
              <a:ext cx="231600" cy="624600"/>
              <a:chOff x="5570297" y="4518900"/>
              <a:chExt cx="231600" cy="624600"/>
            </a:xfrm>
          </p:grpSpPr>
          <p:sp>
            <p:nvSpPr>
              <p:cNvPr id="220" name="Google Shape;220;p11"/>
              <p:cNvSpPr/>
              <p:nvPr/>
            </p:nvSpPr>
            <p:spPr>
              <a:xfrm flipH="1">
                <a:off x="557029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1"/>
              <p:cNvSpPr/>
              <p:nvPr/>
            </p:nvSpPr>
            <p:spPr>
              <a:xfrm flipH="1">
                <a:off x="557029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1"/>
              <p:cNvSpPr/>
              <p:nvPr/>
            </p:nvSpPr>
            <p:spPr>
              <a:xfrm flipH="1">
                <a:off x="557029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 name="Google Shape;223;p11"/>
            <p:cNvGrpSpPr/>
            <p:nvPr/>
          </p:nvGrpSpPr>
          <p:grpSpPr>
            <a:xfrm>
              <a:off x="5941652" y="4309200"/>
              <a:ext cx="231600" cy="834300"/>
              <a:chOff x="5941652" y="4309200"/>
              <a:chExt cx="231600" cy="834300"/>
            </a:xfrm>
          </p:grpSpPr>
          <p:sp>
            <p:nvSpPr>
              <p:cNvPr id="224" name="Google Shape;224;p11"/>
              <p:cNvSpPr/>
              <p:nvPr/>
            </p:nvSpPr>
            <p:spPr>
              <a:xfrm flipH="1">
                <a:off x="594165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1"/>
              <p:cNvSpPr/>
              <p:nvPr/>
            </p:nvSpPr>
            <p:spPr>
              <a:xfrm flipH="1">
                <a:off x="5941652"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1"/>
              <p:cNvSpPr/>
              <p:nvPr/>
            </p:nvSpPr>
            <p:spPr>
              <a:xfrm flipH="1">
                <a:off x="594165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1"/>
              <p:cNvSpPr/>
              <p:nvPr/>
            </p:nvSpPr>
            <p:spPr>
              <a:xfrm flipH="1">
                <a:off x="594165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 name="Google Shape;228;p11"/>
            <p:cNvGrpSpPr/>
            <p:nvPr/>
          </p:nvGrpSpPr>
          <p:grpSpPr>
            <a:xfrm>
              <a:off x="6313006" y="4099200"/>
              <a:ext cx="231600" cy="1044300"/>
              <a:chOff x="6313006" y="4099200"/>
              <a:chExt cx="231600" cy="1044300"/>
            </a:xfrm>
          </p:grpSpPr>
          <p:sp>
            <p:nvSpPr>
              <p:cNvPr id="229" name="Google Shape;229;p11"/>
              <p:cNvSpPr/>
              <p:nvPr/>
            </p:nvSpPr>
            <p:spPr>
              <a:xfrm flipH="1">
                <a:off x="631300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1"/>
              <p:cNvSpPr/>
              <p:nvPr/>
            </p:nvSpPr>
            <p:spPr>
              <a:xfrm flipH="1">
                <a:off x="631300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1"/>
              <p:cNvSpPr/>
              <p:nvPr/>
            </p:nvSpPr>
            <p:spPr>
              <a:xfrm flipH="1">
                <a:off x="631300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1"/>
              <p:cNvSpPr/>
              <p:nvPr/>
            </p:nvSpPr>
            <p:spPr>
              <a:xfrm flipH="1">
                <a:off x="6313006"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1"/>
              <p:cNvSpPr/>
              <p:nvPr/>
            </p:nvSpPr>
            <p:spPr>
              <a:xfrm flipH="1">
                <a:off x="631300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4" name="Google Shape;234;p11"/>
            <p:cNvGrpSpPr/>
            <p:nvPr/>
          </p:nvGrpSpPr>
          <p:grpSpPr>
            <a:xfrm>
              <a:off x="6684361" y="4309200"/>
              <a:ext cx="231600" cy="834300"/>
              <a:chOff x="6684361" y="4309200"/>
              <a:chExt cx="231600" cy="834300"/>
            </a:xfrm>
          </p:grpSpPr>
          <p:sp>
            <p:nvSpPr>
              <p:cNvPr id="235" name="Google Shape;235;p11"/>
              <p:cNvSpPr/>
              <p:nvPr/>
            </p:nvSpPr>
            <p:spPr>
              <a:xfrm flipH="1">
                <a:off x="668436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1"/>
              <p:cNvSpPr/>
              <p:nvPr/>
            </p:nvSpPr>
            <p:spPr>
              <a:xfrm flipH="1">
                <a:off x="668436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1"/>
              <p:cNvSpPr/>
              <p:nvPr/>
            </p:nvSpPr>
            <p:spPr>
              <a:xfrm flipH="1">
                <a:off x="668436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1"/>
              <p:cNvSpPr/>
              <p:nvPr/>
            </p:nvSpPr>
            <p:spPr>
              <a:xfrm flipH="1">
                <a:off x="668436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9" name="Google Shape;239;p11"/>
            <p:cNvGrpSpPr/>
            <p:nvPr/>
          </p:nvGrpSpPr>
          <p:grpSpPr>
            <a:xfrm>
              <a:off x="7055715" y="4518900"/>
              <a:ext cx="231600" cy="624600"/>
              <a:chOff x="7055715" y="4518900"/>
              <a:chExt cx="231600" cy="624600"/>
            </a:xfrm>
          </p:grpSpPr>
          <p:sp>
            <p:nvSpPr>
              <p:cNvPr id="240" name="Google Shape;240;p11"/>
              <p:cNvSpPr/>
              <p:nvPr/>
            </p:nvSpPr>
            <p:spPr>
              <a:xfrm flipH="1">
                <a:off x="705571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1"/>
              <p:cNvSpPr/>
              <p:nvPr/>
            </p:nvSpPr>
            <p:spPr>
              <a:xfrm flipH="1">
                <a:off x="705571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1"/>
              <p:cNvSpPr/>
              <p:nvPr/>
            </p:nvSpPr>
            <p:spPr>
              <a:xfrm flipH="1">
                <a:off x="705571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 name="Google Shape;243;p11"/>
            <p:cNvGrpSpPr/>
            <p:nvPr/>
          </p:nvGrpSpPr>
          <p:grpSpPr>
            <a:xfrm>
              <a:off x="7798424" y="4099200"/>
              <a:ext cx="231600" cy="1044300"/>
              <a:chOff x="7798424" y="4099200"/>
              <a:chExt cx="231600" cy="1044300"/>
            </a:xfrm>
          </p:grpSpPr>
          <p:sp>
            <p:nvSpPr>
              <p:cNvPr id="244" name="Google Shape;244;p11"/>
              <p:cNvSpPr/>
              <p:nvPr/>
            </p:nvSpPr>
            <p:spPr>
              <a:xfrm flipH="1">
                <a:off x="779842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1"/>
              <p:cNvSpPr/>
              <p:nvPr/>
            </p:nvSpPr>
            <p:spPr>
              <a:xfrm flipH="1">
                <a:off x="779842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1"/>
              <p:cNvSpPr/>
              <p:nvPr/>
            </p:nvSpPr>
            <p:spPr>
              <a:xfrm flipH="1">
                <a:off x="779842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1"/>
              <p:cNvSpPr/>
              <p:nvPr/>
            </p:nvSpPr>
            <p:spPr>
              <a:xfrm flipH="1">
                <a:off x="7798424"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1"/>
              <p:cNvSpPr/>
              <p:nvPr/>
            </p:nvSpPr>
            <p:spPr>
              <a:xfrm flipH="1">
                <a:off x="779842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9" name="Google Shape;249;p11"/>
            <p:cNvGrpSpPr/>
            <p:nvPr/>
          </p:nvGrpSpPr>
          <p:grpSpPr>
            <a:xfrm>
              <a:off x="8169779" y="4309200"/>
              <a:ext cx="231600" cy="834300"/>
              <a:chOff x="8169779" y="4309200"/>
              <a:chExt cx="231600" cy="834300"/>
            </a:xfrm>
          </p:grpSpPr>
          <p:sp>
            <p:nvSpPr>
              <p:cNvPr id="250" name="Google Shape;250;p11"/>
              <p:cNvSpPr/>
              <p:nvPr/>
            </p:nvSpPr>
            <p:spPr>
              <a:xfrm flipH="1">
                <a:off x="81697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1"/>
              <p:cNvSpPr/>
              <p:nvPr/>
            </p:nvSpPr>
            <p:spPr>
              <a:xfrm flipH="1">
                <a:off x="8169779"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1"/>
              <p:cNvSpPr/>
              <p:nvPr/>
            </p:nvSpPr>
            <p:spPr>
              <a:xfrm flipH="1">
                <a:off x="81697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1"/>
              <p:cNvSpPr/>
              <p:nvPr/>
            </p:nvSpPr>
            <p:spPr>
              <a:xfrm flipH="1">
                <a:off x="81697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4" name="Google Shape;254;p11"/>
            <p:cNvGrpSpPr/>
            <p:nvPr/>
          </p:nvGrpSpPr>
          <p:grpSpPr>
            <a:xfrm>
              <a:off x="7427070" y="4309200"/>
              <a:ext cx="231600" cy="834300"/>
              <a:chOff x="7427070" y="4309200"/>
              <a:chExt cx="231600" cy="834300"/>
            </a:xfrm>
          </p:grpSpPr>
          <p:sp>
            <p:nvSpPr>
              <p:cNvPr id="255" name="Google Shape;255;p11"/>
              <p:cNvSpPr/>
              <p:nvPr/>
            </p:nvSpPr>
            <p:spPr>
              <a:xfrm flipH="1">
                <a:off x="7427070"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1"/>
              <p:cNvSpPr/>
              <p:nvPr/>
            </p:nvSpPr>
            <p:spPr>
              <a:xfrm flipH="1">
                <a:off x="7427070"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1"/>
              <p:cNvSpPr/>
              <p:nvPr/>
            </p:nvSpPr>
            <p:spPr>
              <a:xfrm flipH="1">
                <a:off x="7427070"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1"/>
              <p:cNvSpPr/>
              <p:nvPr/>
            </p:nvSpPr>
            <p:spPr>
              <a:xfrm flipH="1">
                <a:off x="7427070"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9" name="Google Shape;259;p11"/>
            <p:cNvGrpSpPr/>
            <p:nvPr/>
          </p:nvGrpSpPr>
          <p:grpSpPr>
            <a:xfrm>
              <a:off x="8541133" y="4518900"/>
              <a:ext cx="231600" cy="624600"/>
              <a:chOff x="8541133" y="4518900"/>
              <a:chExt cx="231600" cy="624600"/>
            </a:xfrm>
          </p:grpSpPr>
          <p:sp>
            <p:nvSpPr>
              <p:cNvPr id="260" name="Google Shape;260;p11"/>
              <p:cNvSpPr/>
              <p:nvPr/>
            </p:nvSpPr>
            <p:spPr>
              <a:xfrm flipH="1">
                <a:off x="854113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1"/>
              <p:cNvSpPr/>
              <p:nvPr/>
            </p:nvSpPr>
            <p:spPr>
              <a:xfrm flipH="1">
                <a:off x="854113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1"/>
              <p:cNvSpPr/>
              <p:nvPr/>
            </p:nvSpPr>
            <p:spPr>
              <a:xfrm flipH="1">
                <a:off x="854113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3" name="Google Shape;263;p11"/>
            <p:cNvGrpSpPr/>
            <p:nvPr/>
          </p:nvGrpSpPr>
          <p:grpSpPr>
            <a:xfrm>
              <a:off x="8912488" y="4309200"/>
              <a:ext cx="231600" cy="834300"/>
              <a:chOff x="8912488" y="4309200"/>
              <a:chExt cx="231600" cy="834300"/>
            </a:xfrm>
          </p:grpSpPr>
          <p:sp>
            <p:nvSpPr>
              <p:cNvPr id="264" name="Google Shape;264;p11"/>
              <p:cNvSpPr/>
              <p:nvPr/>
            </p:nvSpPr>
            <p:spPr>
              <a:xfrm flipH="1">
                <a:off x="89124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1"/>
              <p:cNvSpPr/>
              <p:nvPr/>
            </p:nvSpPr>
            <p:spPr>
              <a:xfrm flipH="1">
                <a:off x="89124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1"/>
              <p:cNvSpPr/>
              <p:nvPr/>
            </p:nvSpPr>
            <p:spPr>
              <a:xfrm flipH="1">
                <a:off x="89124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1"/>
              <p:cNvSpPr/>
              <p:nvPr/>
            </p:nvSpPr>
            <p:spPr>
              <a:xfrm flipH="1">
                <a:off x="89124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68" name="Google Shape;268;p11"/>
          <p:cNvSpPr txBox="1"/>
          <p:nvPr>
            <p:ph hasCustomPrompt="1" type="title"/>
          </p:nvPr>
        </p:nvSpPr>
        <p:spPr>
          <a:xfrm>
            <a:off x="1388625" y="772725"/>
            <a:ext cx="6366900" cy="1863300"/>
          </a:xfrm>
          <a:prstGeom prst="rect">
            <a:avLst/>
          </a:prstGeom>
        </p:spPr>
        <p:txBody>
          <a:bodyPr anchorCtr="0" anchor="ctr" bIns="91425" lIns="91425" spcFirstLastPara="1" rIns="91425" wrap="square" tIns="91425"/>
          <a:lstStyle>
            <a:lvl1pPr lvl="0" rtl="0" algn="ctr">
              <a:spcBef>
                <a:spcPts val="0"/>
              </a:spcBef>
              <a:spcAft>
                <a:spcPts val="0"/>
              </a:spcAft>
              <a:buClr>
                <a:schemeClr val="lt1"/>
              </a:buClr>
              <a:buSzPts val="8000"/>
              <a:buNone/>
              <a:defRPr sz="8000">
                <a:solidFill>
                  <a:schemeClr val="lt1"/>
                </a:solidFill>
              </a:defRPr>
            </a:lvl1pPr>
            <a:lvl2pPr lvl="1" rtl="0" algn="ctr">
              <a:spcBef>
                <a:spcPts val="0"/>
              </a:spcBef>
              <a:spcAft>
                <a:spcPts val="0"/>
              </a:spcAft>
              <a:buClr>
                <a:schemeClr val="lt1"/>
              </a:buClr>
              <a:buSzPts val="8000"/>
              <a:buNone/>
              <a:defRPr sz="8000">
                <a:solidFill>
                  <a:schemeClr val="lt1"/>
                </a:solidFill>
              </a:defRPr>
            </a:lvl2pPr>
            <a:lvl3pPr lvl="2" rtl="0" algn="ctr">
              <a:spcBef>
                <a:spcPts val="0"/>
              </a:spcBef>
              <a:spcAft>
                <a:spcPts val="0"/>
              </a:spcAft>
              <a:buClr>
                <a:schemeClr val="lt1"/>
              </a:buClr>
              <a:buSzPts val="8000"/>
              <a:buNone/>
              <a:defRPr sz="8000">
                <a:solidFill>
                  <a:schemeClr val="lt1"/>
                </a:solidFill>
              </a:defRPr>
            </a:lvl3pPr>
            <a:lvl4pPr lvl="3" rtl="0" algn="ctr">
              <a:spcBef>
                <a:spcPts val="0"/>
              </a:spcBef>
              <a:spcAft>
                <a:spcPts val="0"/>
              </a:spcAft>
              <a:buClr>
                <a:schemeClr val="lt1"/>
              </a:buClr>
              <a:buSzPts val="8000"/>
              <a:buNone/>
              <a:defRPr sz="8000">
                <a:solidFill>
                  <a:schemeClr val="lt1"/>
                </a:solidFill>
              </a:defRPr>
            </a:lvl4pPr>
            <a:lvl5pPr lvl="4" rtl="0" algn="ctr">
              <a:spcBef>
                <a:spcPts val="0"/>
              </a:spcBef>
              <a:spcAft>
                <a:spcPts val="0"/>
              </a:spcAft>
              <a:buClr>
                <a:schemeClr val="lt1"/>
              </a:buClr>
              <a:buSzPts val="8000"/>
              <a:buNone/>
              <a:defRPr sz="8000">
                <a:solidFill>
                  <a:schemeClr val="lt1"/>
                </a:solidFill>
              </a:defRPr>
            </a:lvl5pPr>
            <a:lvl6pPr lvl="5" rtl="0" algn="ctr">
              <a:spcBef>
                <a:spcPts val="0"/>
              </a:spcBef>
              <a:spcAft>
                <a:spcPts val="0"/>
              </a:spcAft>
              <a:buClr>
                <a:schemeClr val="lt1"/>
              </a:buClr>
              <a:buSzPts val="8000"/>
              <a:buNone/>
              <a:defRPr sz="8000">
                <a:solidFill>
                  <a:schemeClr val="lt1"/>
                </a:solidFill>
              </a:defRPr>
            </a:lvl6pPr>
            <a:lvl7pPr lvl="6" rtl="0" algn="ctr">
              <a:spcBef>
                <a:spcPts val="0"/>
              </a:spcBef>
              <a:spcAft>
                <a:spcPts val="0"/>
              </a:spcAft>
              <a:buClr>
                <a:schemeClr val="lt1"/>
              </a:buClr>
              <a:buSzPts val="8000"/>
              <a:buNone/>
              <a:defRPr sz="8000">
                <a:solidFill>
                  <a:schemeClr val="lt1"/>
                </a:solidFill>
              </a:defRPr>
            </a:lvl7pPr>
            <a:lvl8pPr lvl="7" rtl="0" algn="ctr">
              <a:spcBef>
                <a:spcPts val="0"/>
              </a:spcBef>
              <a:spcAft>
                <a:spcPts val="0"/>
              </a:spcAft>
              <a:buClr>
                <a:schemeClr val="lt1"/>
              </a:buClr>
              <a:buSzPts val="8000"/>
              <a:buNone/>
              <a:defRPr sz="8000">
                <a:solidFill>
                  <a:schemeClr val="lt1"/>
                </a:solidFill>
              </a:defRPr>
            </a:lvl8pPr>
            <a:lvl9pPr lvl="8" rtl="0" algn="ctr">
              <a:spcBef>
                <a:spcPts val="0"/>
              </a:spcBef>
              <a:spcAft>
                <a:spcPts val="0"/>
              </a:spcAft>
              <a:buClr>
                <a:schemeClr val="lt1"/>
              </a:buClr>
              <a:buSzPts val="8000"/>
              <a:buNone/>
              <a:defRPr sz="8000">
                <a:solidFill>
                  <a:schemeClr val="lt1"/>
                </a:solidFill>
              </a:defRPr>
            </a:lvl9pPr>
          </a:lstStyle>
          <a:p>
            <a:r>
              <a:t>xx%</a:t>
            </a:r>
          </a:p>
        </p:txBody>
      </p:sp>
      <p:sp>
        <p:nvSpPr>
          <p:cNvPr id="269" name="Google Shape;269;p11"/>
          <p:cNvSpPr txBox="1"/>
          <p:nvPr>
            <p:ph idx="1" type="body"/>
          </p:nvPr>
        </p:nvSpPr>
        <p:spPr>
          <a:xfrm>
            <a:off x="1388625" y="2712300"/>
            <a:ext cx="6366900" cy="1111200"/>
          </a:xfrm>
          <a:prstGeom prst="rect">
            <a:avLst/>
          </a:prstGeom>
        </p:spPr>
        <p:txBody>
          <a:bodyPr anchorCtr="0" anchor="t" bIns="91425" lIns="91425" spcFirstLastPara="1" rIns="91425" wrap="square" tIns="91425"/>
          <a:lstStyle>
            <a:lvl1pPr indent="-311150" lvl="0" marL="457200" rtl="0" algn="ctr">
              <a:spcBef>
                <a:spcPts val="0"/>
              </a:spcBef>
              <a:spcAft>
                <a:spcPts val="0"/>
              </a:spcAft>
              <a:buClr>
                <a:schemeClr val="lt1"/>
              </a:buClr>
              <a:buSzPts val="1300"/>
              <a:buChar char="●"/>
              <a:defRPr>
                <a:solidFill>
                  <a:schemeClr val="lt1"/>
                </a:solidFill>
              </a:defRPr>
            </a:lvl1pPr>
            <a:lvl2pPr indent="-298450" lvl="1" marL="914400" rtl="0" algn="ctr">
              <a:spcBef>
                <a:spcPts val="1600"/>
              </a:spcBef>
              <a:spcAft>
                <a:spcPts val="0"/>
              </a:spcAft>
              <a:buClr>
                <a:schemeClr val="lt1"/>
              </a:buClr>
              <a:buSzPts val="1100"/>
              <a:buChar char="○"/>
              <a:defRPr>
                <a:solidFill>
                  <a:schemeClr val="lt1"/>
                </a:solidFill>
              </a:defRPr>
            </a:lvl2pPr>
            <a:lvl3pPr indent="-298450" lvl="2" marL="1371600" rtl="0" algn="ctr">
              <a:spcBef>
                <a:spcPts val="1600"/>
              </a:spcBef>
              <a:spcAft>
                <a:spcPts val="0"/>
              </a:spcAft>
              <a:buClr>
                <a:schemeClr val="lt1"/>
              </a:buClr>
              <a:buSzPts val="1100"/>
              <a:buChar char="■"/>
              <a:defRPr>
                <a:solidFill>
                  <a:schemeClr val="lt1"/>
                </a:solidFill>
              </a:defRPr>
            </a:lvl3pPr>
            <a:lvl4pPr indent="-298450" lvl="3" marL="1828800" rtl="0" algn="ctr">
              <a:spcBef>
                <a:spcPts val="1600"/>
              </a:spcBef>
              <a:spcAft>
                <a:spcPts val="0"/>
              </a:spcAft>
              <a:buClr>
                <a:schemeClr val="lt1"/>
              </a:buClr>
              <a:buSzPts val="1100"/>
              <a:buChar char="●"/>
              <a:defRPr>
                <a:solidFill>
                  <a:schemeClr val="lt1"/>
                </a:solidFill>
              </a:defRPr>
            </a:lvl4pPr>
            <a:lvl5pPr indent="-298450" lvl="4" marL="2286000" rtl="0" algn="ctr">
              <a:spcBef>
                <a:spcPts val="1600"/>
              </a:spcBef>
              <a:spcAft>
                <a:spcPts val="0"/>
              </a:spcAft>
              <a:buClr>
                <a:schemeClr val="lt1"/>
              </a:buClr>
              <a:buSzPts val="1100"/>
              <a:buChar char="○"/>
              <a:defRPr>
                <a:solidFill>
                  <a:schemeClr val="lt1"/>
                </a:solidFill>
              </a:defRPr>
            </a:lvl5pPr>
            <a:lvl6pPr indent="-298450" lvl="5" marL="2743200" rtl="0" algn="ctr">
              <a:spcBef>
                <a:spcPts val="1600"/>
              </a:spcBef>
              <a:spcAft>
                <a:spcPts val="0"/>
              </a:spcAft>
              <a:buClr>
                <a:schemeClr val="lt1"/>
              </a:buClr>
              <a:buSzPts val="1100"/>
              <a:buChar char="■"/>
              <a:defRPr>
                <a:solidFill>
                  <a:schemeClr val="lt1"/>
                </a:solidFill>
              </a:defRPr>
            </a:lvl6pPr>
            <a:lvl7pPr indent="-298450" lvl="6" marL="3200400" rtl="0" algn="ctr">
              <a:spcBef>
                <a:spcPts val="1600"/>
              </a:spcBef>
              <a:spcAft>
                <a:spcPts val="0"/>
              </a:spcAft>
              <a:buClr>
                <a:schemeClr val="lt1"/>
              </a:buClr>
              <a:buSzPts val="1100"/>
              <a:buChar char="●"/>
              <a:defRPr>
                <a:solidFill>
                  <a:schemeClr val="lt1"/>
                </a:solidFill>
              </a:defRPr>
            </a:lvl7pPr>
            <a:lvl8pPr indent="-298450" lvl="7" marL="3657600" rtl="0" algn="ctr">
              <a:spcBef>
                <a:spcPts val="1600"/>
              </a:spcBef>
              <a:spcAft>
                <a:spcPts val="0"/>
              </a:spcAft>
              <a:buClr>
                <a:schemeClr val="lt1"/>
              </a:buClr>
              <a:buSzPts val="1100"/>
              <a:buChar char="○"/>
              <a:defRPr>
                <a:solidFill>
                  <a:schemeClr val="lt1"/>
                </a:solidFill>
              </a:defRPr>
            </a:lvl8pPr>
            <a:lvl9pPr indent="-298450" lvl="8" marL="4114800" rtl="0" algn="ctr">
              <a:spcBef>
                <a:spcPts val="1600"/>
              </a:spcBef>
              <a:spcAft>
                <a:spcPts val="1600"/>
              </a:spcAft>
              <a:buClr>
                <a:schemeClr val="lt1"/>
              </a:buClr>
              <a:buSzPts val="1100"/>
              <a:buChar char="■"/>
              <a:defRPr>
                <a:solidFill>
                  <a:schemeClr val="lt1"/>
                </a:solidFill>
              </a:defRPr>
            </a:lvl9pPr>
          </a:lstStyle>
          <a:p/>
        </p:txBody>
      </p:sp>
      <p:sp>
        <p:nvSpPr>
          <p:cNvPr id="270" name="Google Shape;270;p11"/>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271" name="Shape 271"/>
        <p:cNvGrpSpPr/>
        <p:nvPr/>
      </p:nvGrpSpPr>
      <p:grpSpPr>
        <a:xfrm>
          <a:off x="0" y="0"/>
          <a:ext cx="0" cy="0"/>
          <a:chOff x="0" y="0"/>
          <a:chExt cx="0" cy="0"/>
        </a:xfrm>
      </p:grpSpPr>
      <p:sp>
        <p:nvSpPr>
          <p:cNvPr id="272" name="Google Shape;272;p12"/>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49" name="Shape 49"/>
        <p:cNvGrpSpPr/>
        <p:nvPr/>
      </p:nvGrpSpPr>
      <p:grpSpPr>
        <a:xfrm>
          <a:off x="0" y="0"/>
          <a:ext cx="0" cy="0"/>
          <a:chOff x="0" y="0"/>
          <a:chExt cx="0" cy="0"/>
        </a:xfrm>
      </p:grpSpPr>
      <p:grpSp>
        <p:nvGrpSpPr>
          <p:cNvPr id="50" name="Google Shape;50;p3"/>
          <p:cNvGrpSpPr/>
          <p:nvPr/>
        </p:nvGrpSpPr>
        <p:grpSpPr>
          <a:xfrm>
            <a:off x="146769" y="3406"/>
            <a:ext cx="1233215" cy="1384535"/>
            <a:chOff x="146769" y="3406"/>
            <a:chExt cx="1233215" cy="1384535"/>
          </a:xfrm>
        </p:grpSpPr>
        <p:grpSp>
          <p:nvGrpSpPr>
            <p:cNvPr id="51" name="Google Shape;51;p3"/>
            <p:cNvGrpSpPr/>
            <p:nvPr/>
          </p:nvGrpSpPr>
          <p:grpSpPr>
            <a:xfrm>
              <a:off x="1063183" y="3406"/>
              <a:ext cx="316800" cy="688513"/>
              <a:chOff x="1063183" y="3406"/>
              <a:chExt cx="316800" cy="688513"/>
            </a:xfrm>
          </p:grpSpPr>
          <p:sp>
            <p:nvSpPr>
              <p:cNvPr id="52" name="Google Shape;52;p3"/>
              <p:cNvSpPr/>
              <p:nvPr/>
            </p:nvSpPr>
            <p:spPr>
              <a:xfrm rot="10800000">
                <a:off x="1063183"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3"/>
              <p:cNvSpPr/>
              <p:nvPr/>
            </p:nvSpPr>
            <p:spPr>
              <a:xfrm rot="10800000">
                <a:off x="1063183"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 name="Google Shape;54;p3"/>
            <p:cNvGrpSpPr/>
            <p:nvPr/>
          </p:nvGrpSpPr>
          <p:grpSpPr>
            <a:xfrm>
              <a:off x="604976" y="3406"/>
              <a:ext cx="316800" cy="1036524"/>
              <a:chOff x="604976" y="3406"/>
              <a:chExt cx="316800" cy="1036524"/>
            </a:xfrm>
          </p:grpSpPr>
          <p:sp>
            <p:nvSpPr>
              <p:cNvPr id="55" name="Google Shape;55;p3"/>
              <p:cNvSpPr/>
              <p:nvPr/>
            </p:nvSpPr>
            <p:spPr>
              <a:xfrm rot="10800000">
                <a:off x="604976"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3"/>
              <p:cNvSpPr/>
              <p:nvPr/>
            </p:nvSpPr>
            <p:spPr>
              <a:xfrm rot="10800000">
                <a:off x="604976"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3"/>
              <p:cNvSpPr/>
              <p:nvPr/>
            </p:nvSpPr>
            <p:spPr>
              <a:xfrm rot="10800000">
                <a:off x="604976"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 name="Google Shape;58;p3"/>
            <p:cNvGrpSpPr/>
            <p:nvPr/>
          </p:nvGrpSpPr>
          <p:grpSpPr>
            <a:xfrm>
              <a:off x="146769" y="3406"/>
              <a:ext cx="316800" cy="1384535"/>
              <a:chOff x="146769" y="3406"/>
              <a:chExt cx="316800" cy="1384535"/>
            </a:xfrm>
          </p:grpSpPr>
          <p:sp>
            <p:nvSpPr>
              <p:cNvPr id="59" name="Google Shape;59;p3"/>
              <p:cNvSpPr/>
              <p:nvPr/>
            </p:nvSpPr>
            <p:spPr>
              <a:xfrm rot="10800000">
                <a:off x="146769"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3"/>
              <p:cNvSpPr/>
              <p:nvPr/>
            </p:nvSpPr>
            <p:spPr>
              <a:xfrm rot="10800000">
                <a:off x="146769" y="3441"/>
                <a:ext cx="316800" cy="1384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3"/>
              <p:cNvSpPr/>
              <p:nvPr/>
            </p:nvSpPr>
            <p:spPr>
              <a:xfrm rot="10800000">
                <a:off x="146769"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3"/>
              <p:cNvSpPr/>
              <p:nvPr/>
            </p:nvSpPr>
            <p:spPr>
              <a:xfrm rot="10800000">
                <a:off x="146769"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3" name="Google Shape;63;p3"/>
          <p:cNvGrpSpPr/>
          <p:nvPr/>
        </p:nvGrpSpPr>
        <p:grpSpPr>
          <a:xfrm>
            <a:off x="6775084" y="2904008"/>
            <a:ext cx="2186148" cy="2239500"/>
            <a:chOff x="6775084" y="2904008"/>
            <a:chExt cx="2186148" cy="2239500"/>
          </a:xfrm>
        </p:grpSpPr>
        <p:grpSp>
          <p:nvGrpSpPr>
            <p:cNvPr id="64" name="Google Shape;64;p3"/>
            <p:cNvGrpSpPr/>
            <p:nvPr/>
          </p:nvGrpSpPr>
          <p:grpSpPr>
            <a:xfrm>
              <a:off x="6775084" y="4253708"/>
              <a:ext cx="409500" cy="889800"/>
              <a:chOff x="6775084" y="4253708"/>
              <a:chExt cx="409500" cy="889800"/>
            </a:xfrm>
          </p:grpSpPr>
          <p:sp>
            <p:nvSpPr>
              <p:cNvPr id="65" name="Google Shape;65;p3"/>
              <p:cNvSpPr/>
              <p:nvPr/>
            </p:nvSpPr>
            <p:spPr>
              <a:xfrm>
                <a:off x="6775084"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3"/>
              <p:cNvSpPr/>
              <p:nvPr/>
            </p:nvSpPr>
            <p:spPr>
              <a:xfrm>
                <a:off x="6775084"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 name="Google Shape;67;p3"/>
            <p:cNvGrpSpPr/>
            <p:nvPr/>
          </p:nvGrpSpPr>
          <p:grpSpPr>
            <a:xfrm>
              <a:off x="7367299" y="3804008"/>
              <a:ext cx="409500" cy="1339500"/>
              <a:chOff x="7367299" y="3804008"/>
              <a:chExt cx="409500" cy="1339500"/>
            </a:xfrm>
          </p:grpSpPr>
          <p:sp>
            <p:nvSpPr>
              <p:cNvPr id="68" name="Google Shape;68;p3"/>
              <p:cNvSpPr/>
              <p:nvPr/>
            </p:nvSpPr>
            <p:spPr>
              <a:xfrm>
                <a:off x="7367299"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3"/>
              <p:cNvSpPr/>
              <p:nvPr/>
            </p:nvSpPr>
            <p:spPr>
              <a:xfrm>
                <a:off x="7367299"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3"/>
              <p:cNvSpPr/>
              <p:nvPr/>
            </p:nvSpPr>
            <p:spPr>
              <a:xfrm>
                <a:off x="7367299"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 name="Google Shape;71;p3"/>
            <p:cNvGrpSpPr/>
            <p:nvPr/>
          </p:nvGrpSpPr>
          <p:grpSpPr>
            <a:xfrm>
              <a:off x="7959516" y="3354008"/>
              <a:ext cx="409500" cy="1789500"/>
              <a:chOff x="7959516" y="3354008"/>
              <a:chExt cx="409500" cy="1789500"/>
            </a:xfrm>
          </p:grpSpPr>
          <p:sp>
            <p:nvSpPr>
              <p:cNvPr id="72" name="Google Shape;72;p3"/>
              <p:cNvSpPr/>
              <p:nvPr/>
            </p:nvSpPr>
            <p:spPr>
              <a:xfrm>
                <a:off x="7959516"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3"/>
              <p:cNvSpPr/>
              <p:nvPr/>
            </p:nvSpPr>
            <p:spPr>
              <a:xfrm>
                <a:off x="7959516"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3"/>
              <p:cNvSpPr/>
              <p:nvPr/>
            </p:nvSpPr>
            <p:spPr>
              <a:xfrm>
                <a:off x="7959516"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3"/>
              <p:cNvSpPr/>
              <p:nvPr/>
            </p:nvSpPr>
            <p:spPr>
              <a:xfrm>
                <a:off x="7959516"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 name="Google Shape;76;p3"/>
            <p:cNvGrpSpPr/>
            <p:nvPr/>
          </p:nvGrpSpPr>
          <p:grpSpPr>
            <a:xfrm>
              <a:off x="8551731" y="2904008"/>
              <a:ext cx="409500" cy="2239500"/>
              <a:chOff x="8551731" y="2904008"/>
              <a:chExt cx="409500" cy="2239500"/>
            </a:xfrm>
          </p:grpSpPr>
          <p:sp>
            <p:nvSpPr>
              <p:cNvPr id="77" name="Google Shape;77;p3"/>
              <p:cNvSpPr/>
              <p:nvPr/>
            </p:nvSpPr>
            <p:spPr>
              <a:xfrm>
                <a:off x="8551731"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3"/>
              <p:cNvSpPr/>
              <p:nvPr/>
            </p:nvSpPr>
            <p:spPr>
              <a:xfrm>
                <a:off x="8551731"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3"/>
              <p:cNvSpPr/>
              <p:nvPr/>
            </p:nvSpPr>
            <p:spPr>
              <a:xfrm>
                <a:off x="8551731"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3"/>
              <p:cNvSpPr/>
              <p:nvPr/>
            </p:nvSpPr>
            <p:spPr>
              <a:xfrm>
                <a:off x="8551731" y="2904008"/>
                <a:ext cx="409500" cy="22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3"/>
              <p:cNvSpPr/>
              <p:nvPr/>
            </p:nvSpPr>
            <p:spPr>
              <a:xfrm>
                <a:off x="8551731"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2" name="Google Shape;82;p3"/>
          <p:cNvSpPr txBox="1"/>
          <p:nvPr>
            <p:ph type="title"/>
          </p:nvPr>
        </p:nvSpPr>
        <p:spPr>
          <a:xfrm>
            <a:off x="824000" y="1613825"/>
            <a:ext cx="5857800" cy="1872900"/>
          </a:xfrm>
          <a:prstGeom prst="rect">
            <a:avLst/>
          </a:prstGeom>
        </p:spPr>
        <p:txBody>
          <a:bodyPr anchorCtr="0" anchor="ctr" bIns="91425" lIns="91425" spcFirstLastPara="1" rIns="91425" wrap="square" tIns="91425"/>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83" name="Google Shape;83;p3"/>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84" name="Shape 84"/>
        <p:cNvGrpSpPr/>
        <p:nvPr/>
      </p:nvGrpSpPr>
      <p:grpSpPr>
        <a:xfrm>
          <a:off x="0" y="0"/>
          <a:ext cx="0" cy="0"/>
          <a:chOff x="0" y="0"/>
          <a:chExt cx="0" cy="0"/>
        </a:xfrm>
      </p:grpSpPr>
      <p:grpSp>
        <p:nvGrpSpPr>
          <p:cNvPr id="85" name="Google Shape;85;p4"/>
          <p:cNvGrpSpPr/>
          <p:nvPr/>
        </p:nvGrpSpPr>
        <p:grpSpPr>
          <a:xfrm>
            <a:off x="625966" y="299376"/>
            <a:ext cx="999312" cy="999312"/>
            <a:chOff x="348199" y="179450"/>
            <a:chExt cx="1116300" cy="1116300"/>
          </a:xfrm>
        </p:grpSpPr>
        <p:sp>
          <p:nvSpPr>
            <p:cNvPr id="86" name="Google Shape;86;p4"/>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4"/>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 name="Google Shape;88;p4"/>
          <p:cNvSpPr txBox="1"/>
          <p:nvPr>
            <p:ph type="title"/>
          </p:nvPr>
        </p:nvSpPr>
        <p:spPr>
          <a:xfrm>
            <a:off x="1303800" y="598575"/>
            <a:ext cx="7030500" cy="999300"/>
          </a:xfrm>
          <a:prstGeom prst="rect">
            <a:avLst/>
          </a:prstGeom>
        </p:spPr>
        <p:txBody>
          <a:bodyPr anchorCtr="0" anchor="t" bIns="91425" lIns="91425" spcFirstLastPara="1" rIns="91425" wrap="square" tIns="91425"/>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89" name="Google Shape;89;p4"/>
          <p:cNvSpPr txBox="1"/>
          <p:nvPr>
            <p:ph idx="1" type="body"/>
          </p:nvPr>
        </p:nvSpPr>
        <p:spPr>
          <a:xfrm>
            <a:off x="1303800" y="1990050"/>
            <a:ext cx="7030500" cy="2541600"/>
          </a:xfrm>
          <a:prstGeom prst="rect">
            <a:avLst/>
          </a:prstGeom>
        </p:spPr>
        <p:txBody>
          <a:bodyPr anchorCtr="0" anchor="t" bIns="91425" lIns="91425" spcFirstLastPara="1" rIns="91425" wrap="square" tIns="91425"/>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90" name="Google Shape;90;p4"/>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91" name="Shape 91"/>
        <p:cNvGrpSpPr/>
        <p:nvPr/>
      </p:nvGrpSpPr>
      <p:grpSpPr>
        <a:xfrm>
          <a:off x="0" y="0"/>
          <a:ext cx="0" cy="0"/>
          <a:chOff x="0" y="0"/>
          <a:chExt cx="0" cy="0"/>
        </a:xfrm>
      </p:grpSpPr>
      <p:grpSp>
        <p:nvGrpSpPr>
          <p:cNvPr id="92" name="Google Shape;92;p5"/>
          <p:cNvGrpSpPr/>
          <p:nvPr/>
        </p:nvGrpSpPr>
        <p:grpSpPr>
          <a:xfrm>
            <a:off x="625966" y="299376"/>
            <a:ext cx="999312" cy="999312"/>
            <a:chOff x="348199" y="179450"/>
            <a:chExt cx="1116300" cy="1116300"/>
          </a:xfrm>
        </p:grpSpPr>
        <p:sp>
          <p:nvSpPr>
            <p:cNvPr id="93" name="Google Shape;93;p5"/>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5"/>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5"/>
          <p:cNvSpPr txBox="1"/>
          <p:nvPr>
            <p:ph type="title"/>
          </p:nvPr>
        </p:nvSpPr>
        <p:spPr>
          <a:xfrm>
            <a:off x="1303800" y="598575"/>
            <a:ext cx="7030500" cy="999300"/>
          </a:xfrm>
          <a:prstGeom prst="rect">
            <a:avLst/>
          </a:prstGeom>
        </p:spPr>
        <p:txBody>
          <a:bodyPr anchorCtr="0" anchor="t" bIns="91425" lIns="91425" spcFirstLastPara="1" rIns="91425" wrap="square" tIns="91425"/>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96" name="Google Shape;96;p5"/>
          <p:cNvSpPr txBox="1"/>
          <p:nvPr>
            <p:ph idx="1" type="body"/>
          </p:nvPr>
        </p:nvSpPr>
        <p:spPr>
          <a:xfrm>
            <a:off x="1303800" y="1990050"/>
            <a:ext cx="3430500" cy="2541600"/>
          </a:xfrm>
          <a:prstGeom prst="rect">
            <a:avLst/>
          </a:prstGeom>
        </p:spPr>
        <p:txBody>
          <a:bodyPr anchorCtr="0" anchor="t" bIns="91425" lIns="91425" spcFirstLastPara="1" rIns="91425" wrap="square" tIns="91425"/>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97" name="Google Shape;97;p5"/>
          <p:cNvSpPr txBox="1"/>
          <p:nvPr>
            <p:ph idx="2" type="body"/>
          </p:nvPr>
        </p:nvSpPr>
        <p:spPr>
          <a:xfrm>
            <a:off x="4903650" y="1990050"/>
            <a:ext cx="3430500" cy="2541600"/>
          </a:xfrm>
          <a:prstGeom prst="rect">
            <a:avLst/>
          </a:prstGeom>
        </p:spPr>
        <p:txBody>
          <a:bodyPr anchorCtr="0" anchor="t" bIns="91425" lIns="91425" spcFirstLastPara="1" rIns="91425" wrap="square" tIns="91425"/>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98" name="Google Shape;98;p5"/>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99" name="Shape 99"/>
        <p:cNvGrpSpPr/>
        <p:nvPr/>
      </p:nvGrpSpPr>
      <p:grpSpPr>
        <a:xfrm>
          <a:off x="0" y="0"/>
          <a:ext cx="0" cy="0"/>
          <a:chOff x="0" y="0"/>
          <a:chExt cx="0" cy="0"/>
        </a:xfrm>
      </p:grpSpPr>
      <p:grpSp>
        <p:nvGrpSpPr>
          <p:cNvPr id="100" name="Google Shape;100;p6"/>
          <p:cNvGrpSpPr/>
          <p:nvPr/>
        </p:nvGrpSpPr>
        <p:grpSpPr>
          <a:xfrm>
            <a:off x="625966" y="299376"/>
            <a:ext cx="999312" cy="999312"/>
            <a:chOff x="348199" y="179450"/>
            <a:chExt cx="1116300" cy="1116300"/>
          </a:xfrm>
        </p:grpSpPr>
        <p:sp>
          <p:nvSpPr>
            <p:cNvPr id="101" name="Google Shape;101;p6"/>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6"/>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6"/>
          <p:cNvSpPr txBox="1"/>
          <p:nvPr>
            <p:ph type="title"/>
          </p:nvPr>
        </p:nvSpPr>
        <p:spPr>
          <a:xfrm>
            <a:off x="1303800" y="598575"/>
            <a:ext cx="7030500" cy="999300"/>
          </a:xfrm>
          <a:prstGeom prst="rect">
            <a:avLst/>
          </a:prstGeom>
        </p:spPr>
        <p:txBody>
          <a:bodyPr anchorCtr="0" anchor="t" bIns="91425" lIns="91425" spcFirstLastPara="1" rIns="91425" wrap="square" tIns="91425"/>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04" name="Google Shape;104;p6"/>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105" name="Shape 105"/>
        <p:cNvGrpSpPr/>
        <p:nvPr/>
      </p:nvGrpSpPr>
      <p:grpSpPr>
        <a:xfrm>
          <a:off x="0" y="0"/>
          <a:ext cx="0" cy="0"/>
          <a:chOff x="0" y="0"/>
          <a:chExt cx="0" cy="0"/>
        </a:xfrm>
      </p:grpSpPr>
      <p:grpSp>
        <p:nvGrpSpPr>
          <p:cNvPr id="106" name="Google Shape;106;p7"/>
          <p:cNvGrpSpPr/>
          <p:nvPr/>
        </p:nvGrpSpPr>
        <p:grpSpPr>
          <a:xfrm>
            <a:off x="625966" y="299376"/>
            <a:ext cx="999312" cy="999312"/>
            <a:chOff x="348199" y="179450"/>
            <a:chExt cx="1116300" cy="1116300"/>
          </a:xfrm>
        </p:grpSpPr>
        <p:sp>
          <p:nvSpPr>
            <p:cNvPr id="107" name="Google Shape;107;p7"/>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7"/>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 name="Google Shape;109;p7"/>
          <p:cNvSpPr txBox="1"/>
          <p:nvPr>
            <p:ph type="title"/>
          </p:nvPr>
        </p:nvSpPr>
        <p:spPr>
          <a:xfrm>
            <a:off x="1303800" y="598575"/>
            <a:ext cx="3312000" cy="1590000"/>
          </a:xfrm>
          <a:prstGeom prst="rect">
            <a:avLst/>
          </a:prstGeom>
        </p:spPr>
        <p:txBody>
          <a:bodyPr anchorCtr="0" anchor="t" bIns="91425" lIns="91425" spcFirstLastPara="1" rIns="91425" wrap="square" tIns="91425"/>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10" name="Google Shape;110;p7"/>
          <p:cNvSpPr txBox="1"/>
          <p:nvPr>
            <p:ph idx="1" type="body"/>
          </p:nvPr>
        </p:nvSpPr>
        <p:spPr>
          <a:xfrm>
            <a:off x="1303800" y="2309675"/>
            <a:ext cx="3312000" cy="2221800"/>
          </a:xfrm>
          <a:prstGeom prst="rect">
            <a:avLst/>
          </a:prstGeom>
        </p:spPr>
        <p:txBody>
          <a:bodyPr anchorCtr="0" anchor="t" bIns="91425" lIns="91425" spcFirstLastPara="1" rIns="91425" wrap="square" tIns="91425"/>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11" name="Google Shape;111;p7"/>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dk1"/>
        </a:solidFill>
      </p:bgPr>
    </p:bg>
    <p:spTree>
      <p:nvGrpSpPr>
        <p:cNvPr id="112" name="Shape 112"/>
        <p:cNvGrpSpPr/>
        <p:nvPr/>
      </p:nvGrpSpPr>
      <p:grpSpPr>
        <a:xfrm>
          <a:off x="0" y="0"/>
          <a:ext cx="0" cy="0"/>
          <a:chOff x="0" y="0"/>
          <a:chExt cx="0" cy="0"/>
        </a:xfrm>
      </p:grpSpPr>
      <p:grpSp>
        <p:nvGrpSpPr>
          <p:cNvPr id="113" name="Google Shape;113;p8"/>
          <p:cNvGrpSpPr/>
          <p:nvPr/>
        </p:nvGrpSpPr>
        <p:grpSpPr>
          <a:xfrm>
            <a:off x="6866714" y="1306"/>
            <a:ext cx="2267451" cy="2601690"/>
            <a:chOff x="6790514" y="1306"/>
            <a:chExt cx="2267451" cy="2601690"/>
          </a:xfrm>
        </p:grpSpPr>
        <p:grpSp>
          <p:nvGrpSpPr>
            <p:cNvPr id="114" name="Google Shape;114;p8"/>
            <p:cNvGrpSpPr/>
            <p:nvPr/>
          </p:nvGrpSpPr>
          <p:grpSpPr>
            <a:xfrm>
              <a:off x="7067465" y="1306"/>
              <a:ext cx="1990500" cy="1990200"/>
              <a:chOff x="7067465" y="1306"/>
              <a:chExt cx="1990500" cy="1990200"/>
            </a:xfrm>
          </p:grpSpPr>
          <p:sp>
            <p:nvSpPr>
              <p:cNvPr id="115" name="Google Shape;115;p8"/>
              <p:cNvSpPr/>
              <p:nvPr/>
            </p:nvSpPr>
            <p:spPr>
              <a:xfrm rot="-8648551">
                <a:off x="7594313" y="527721"/>
                <a:ext cx="937226" cy="937226"/>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8"/>
              <p:cNvSpPr/>
              <p:nvPr/>
            </p:nvSpPr>
            <p:spPr>
              <a:xfrm rot="-8648551">
                <a:off x="7594313" y="527721"/>
                <a:ext cx="937226" cy="937226"/>
              </a:xfrm>
              <a:prstGeom prst="pie">
                <a:avLst>
                  <a:gd fmla="val 19376841"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8"/>
              <p:cNvSpPr/>
              <p:nvPr/>
            </p:nvSpPr>
            <p:spPr>
              <a:xfrm rot="-8649154">
                <a:off x="7349891" y="283705"/>
                <a:ext cx="1425647" cy="14254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 name="Google Shape;118;p8"/>
            <p:cNvGrpSpPr/>
            <p:nvPr/>
          </p:nvGrpSpPr>
          <p:grpSpPr>
            <a:xfrm>
              <a:off x="8207126" y="1807996"/>
              <a:ext cx="795000" cy="795000"/>
              <a:chOff x="8207126" y="1807996"/>
              <a:chExt cx="795000" cy="795000"/>
            </a:xfrm>
          </p:grpSpPr>
          <p:sp>
            <p:nvSpPr>
              <p:cNvPr id="119" name="Google Shape;119;p8"/>
              <p:cNvSpPr/>
              <p:nvPr/>
            </p:nvSpPr>
            <p:spPr>
              <a:xfrm rot="2152054">
                <a:off x="8319942" y="1920813"/>
                <a:ext cx="569367" cy="569367"/>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8"/>
              <p:cNvSpPr/>
              <p:nvPr/>
            </p:nvSpPr>
            <p:spPr>
              <a:xfrm rot="2150259">
                <a:off x="8408218" y="2008610"/>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8"/>
              <p:cNvSpPr/>
              <p:nvPr/>
            </p:nvSpPr>
            <p:spPr>
              <a:xfrm rot="2150259">
                <a:off x="8408218" y="2008610"/>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 name="Google Shape;122;p8"/>
            <p:cNvGrpSpPr/>
            <p:nvPr/>
          </p:nvGrpSpPr>
          <p:grpSpPr>
            <a:xfrm>
              <a:off x="6790514" y="118857"/>
              <a:ext cx="548700" cy="548700"/>
              <a:chOff x="6790514" y="118857"/>
              <a:chExt cx="548700" cy="548700"/>
            </a:xfrm>
          </p:grpSpPr>
          <p:sp>
            <p:nvSpPr>
              <p:cNvPr id="123" name="Google Shape;123;p8"/>
              <p:cNvSpPr/>
              <p:nvPr/>
            </p:nvSpPr>
            <p:spPr>
              <a:xfrm rot="2150259">
                <a:off x="6868362" y="196705"/>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8"/>
              <p:cNvSpPr/>
              <p:nvPr/>
            </p:nvSpPr>
            <p:spPr>
              <a:xfrm rot="2150259">
                <a:off x="6868362" y="196705"/>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25" name="Google Shape;125;p8"/>
          <p:cNvSpPr txBox="1"/>
          <p:nvPr>
            <p:ph type="title"/>
          </p:nvPr>
        </p:nvSpPr>
        <p:spPr>
          <a:xfrm>
            <a:off x="824000" y="763600"/>
            <a:ext cx="5857800" cy="3573300"/>
          </a:xfrm>
          <a:prstGeom prst="rect">
            <a:avLst/>
          </a:prstGeom>
        </p:spPr>
        <p:txBody>
          <a:bodyPr anchorCtr="0" anchor="ctr" bIns="91425" lIns="91425" spcFirstLastPara="1" rIns="91425" wrap="square" tIns="91425"/>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26" name="Google Shape;126;p8"/>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127" name="Shape 127"/>
        <p:cNvGrpSpPr/>
        <p:nvPr/>
      </p:nvGrpSpPr>
      <p:grpSpPr>
        <a:xfrm>
          <a:off x="0" y="0"/>
          <a:ext cx="0" cy="0"/>
          <a:chOff x="0" y="0"/>
          <a:chExt cx="0" cy="0"/>
        </a:xfrm>
      </p:grpSpPr>
      <p:grpSp>
        <p:nvGrpSpPr>
          <p:cNvPr id="128" name="Google Shape;128;p9"/>
          <p:cNvGrpSpPr/>
          <p:nvPr/>
        </p:nvGrpSpPr>
        <p:grpSpPr>
          <a:xfrm>
            <a:off x="625966" y="299376"/>
            <a:ext cx="999312" cy="999312"/>
            <a:chOff x="348199" y="179450"/>
            <a:chExt cx="1116300" cy="1116300"/>
          </a:xfrm>
        </p:grpSpPr>
        <p:sp>
          <p:nvSpPr>
            <p:cNvPr id="129" name="Google Shape;129;p9"/>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9"/>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 name="Google Shape;131;p9"/>
          <p:cNvSpPr txBox="1"/>
          <p:nvPr>
            <p:ph type="title"/>
          </p:nvPr>
        </p:nvSpPr>
        <p:spPr>
          <a:xfrm>
            <a:off x="1303800" y="598575"/>
            <a:ext cx="3430500" cy="19902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32" name="Google Shape;132;p9"/>
          <p:cNvSpPr txBox="1"/>
          <p:nvPr>
            <p:ph idx="1" type="subTitle"/>
          </p:nvPr>
        </p:nvSpPr>
        <p:spPr>
          <a:xfrm>
            <a:off x="1303800" y="2743203"/>
            <a:ext cx="3430500" cy="7260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133" name="Google Shape;133;p9"/>
          <p:cNvSpPr txBox="1"/>
          <p:nvPr>
            <p:ph idx="2" type="body"/>
          </p:nvPr>
        </p:nvSpPr>
        <p:spPr>
          <a:xfrm>
            <a:off x="4903700" y="661000"/>
            <a:ext cx="3430500" cy="38706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34" name="Google Shape;134;p9"/>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135" name="Shape 135"/>
        <p:cNvGrpSpPr/>
        <p:nvPr/>
      </p:nvGrpSpPr>
      <p:grpSpPr>
        <a:xfrm>
          <a:off x="0" y="0"/>
          <a:ext cx="0" cy="0"/>
          <a:chOff x="0" y="0"/>
          <a:chExt cx="0" cy="0"/>
        </a:xfrm>
      </p:grpSpPr>
      <p:grpSp>
        <p:nvGrpSpPr>
          <p:cNvPr id="136" name="Google Shape;136;p10"/>
          <p:cNvGrpSpPr/>
          <p:nvPr/>
        </p:nvGrpSpPr>
        <p:grpSpPr>
          <a:xfrm>
            <a:off x="713373" y="3847119"/>
            <a:ext cx="825392" cy="825392"/>
            <a:chOff x="348199" y="179450"/>
            <a:chExt cx="1116300" cy="1116300"/>
          </a:xfrm>
        </p:grpSpPr>
        <p:sp>
          <p:nvSpPr>
            <p:cNvPr id="137" name="Google Shape;137;p10"/>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0"/>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 name="Google Shape;139;p10"/>
          <p:cNvSpPr txBox="1"/>
          <p:nvPr>
            <p:ph idx="1" type="body"/>
          </p:nvPr>
        </p:nvSpPr>
        <p:spPr>
          <a:xfrm>
            <a:off x="1303800" y="4138975"/>
            <a:ext cx="5843100" cy="534900"/>
          </a:xfrm>
          <a:prstGeom prst="rect">
            <a:avLst/>
          </a:prstGeom>
        </p:spPr>
        <p:txBody>
          <a:bodyPr anchorCtr="0" anchor="t" bIns="91425" lIns="91425" spcFirstLastPara="1" rIns="91425" wrap="square" tIns="91425"/>
          <a:lstStyle>
            <a:lvl1pPr indent="-228600" lvl="0" marL="457200" rtl="0">
              <a:lnSpc>
                <a:spcPct val="100000"/>
              </a:lnSpc>
              <a:spcBef>
                <a:spcPts val="0"/>
              </a:spcBef>
              <a:spcAft>
                <a:spcPts val="0"/>
              </a:spcAft>
              <a:buSzPts val="1300"/>
              <a:buNone/>
              <a:defRPr/>
            </a:lvl1pPr>
          </a:lstStyle>
          <a:p/>
        </p:txBody>
      </p:sp>
      <p:sp>
        <p:nvSpPr>
          <p:cNvPr id="140" name="Google Shape;140;p10"/>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omentu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rt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1pPr>
            <a:lvl2pPr lvl="1" rt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2pPr>
            <a:lvl3pPr lvl="2" rt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3pPr>
            <a:lvl4pPr lvl="3" rt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4pPr>
            <a:lvl5pPr lvl="4" rt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5pPr>
            <a:lvl6pPr lvl="5" rt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6pPr>
            <a:lvl7pPr lvl="6" rt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7pPr>
            <a:lvl8pPr lvl="7" rt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8pPr>
            <a:lvl9pPr lvl="8" rt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11150" lvl="0" marL="457200" rtl="0">
              <a:lnSpc>
                <a:spcPct val="115000"/>
              </a:lnSpc>
              <a:spcBef>
                <a:spcPts val="0"/>
              </a:spcBef>
              <a:spcAft>
                <a:spcPts val="0"/>
              </a:spcAft>
              <a:buClr>
                <a:schemeClr val="dk2"/>
              </a:buClr>
              <a:buSzPts val="1300"/>
              <a:buFont typeface="Nunito"/>
              <a:buChar char="●"/>
              <a:defRPr sz="1300">
                <a:solidFill>
                  <a:schemeClr val="dk2"/>
                </a:solidFill>
                <a:latin typeface="Nunito"/>
                <a:ea typeface="Nunito"/>
                <a:cs typeface="Nunito"/>
                <a:sym typeface="Nunito"/>
              </a:defRPr>
            </a:lvl1pPr>
            <a:lvl2pPr indent="-298450" lvl="1" marL="914400" rtl="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2pPr>
            <a:lvl3pPr indent="-298450" lvl="2" marL="1371600" rtl="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3pPr>
            <a:lvl4pPr indent="-298450" lvl="3" marL="1828800" rtl="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4pPr>
            <a:lvl5pPr indent="-298450" lvl="4" marL="2286000" rtl="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5pPr>
            <a:lvl6pPr indent="-298450" lvl="5" marL="2743200" rtl="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6pPr>
            <a:lvl7pPr indent="-298450" lvl="6" marL="3200400" rtl="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7pPr>
            <a:lvl8pPr indent="-298450" lvl="7" marL="3657600" rtl="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8pPr>
            <a:lvl9pPr indent="-298450" lvl="8" marL="4114800" rtl="0">
              <a:lnSpc>
                <a:spcPct val="115000"/>
              </a:lnSpc>
              <a:spcBef>
                <a:spcPts val="1600"/>
              </a:spcBef>
              <a:spcAft>
                <a:spcPts val="1600"/>
              </a:spcAft>
              <a:buClr>
                <a:schemeClr val="dk2"/>
              </a:buClr>
              <a:buSzPts val="1100"/>
              <a:buFont typeface="Nunito"/>
              <a:buChar char="■"/>
              <a:defRPr sz="1100">
                <a:solidFill>
                  <a:schemeClr val="dk2"/>
                </a:solidFill>
                <a:latin typeface="Nunito"/>
                <a:ea typeface="Nunito"/>
                <a:cs typeface="Nunito"/>
                <a:sym typeface="Nunito"/>
              </a:defRPr>
            </a:lvl9pPr>
          </a:lstStyle>
          <a:p/>
        </p:txBody>
      </p:sp>
      <p:sp>
        <p:nvSpPr>
          <p:cNvPr id="8" name="Google Shape;8;p1"/>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Autofit/>
          </a:bodyPr>
          <a:lstStyle>
            <a:lvl1pPr lvl="0" rtl="0" algn="r">
              <a:buNone/>
              <a:defRPr sz="900">
                <a:solidFill>
                  <a:schemeClr val="dk2"/>
                </a:solidFill>
                <a:latin typeface="Nunito"/>
                <a:ea typeface="Nunito"/>
                <a:cs typeface="Nunito"/>
                <a:sym typeface="Nunito"/>
              </a:defRPr>
            </a:lvl1pPr>
            <a:lvl2pPr lvl="1" rtl="0" algn="r">
              <a:buNone/>
              <a:defRPr sz="900">
                <a:solidFill>
                  <a:schemeClr val="dk2"/>
                </a:solidFill>
                <a:latin typeface="Nunito"/>
                <a:ea typeface="Nunito"/>
                <a:cs typeface="Nunito"/>
                <a:sym typeface="Nunito"/>
              </a:defRPr>
            </a:lvl2pPr>
            <a:lvl3pPr lvl="2" rtl="0" algn="r">
              <a:buNone/>
              <a:defRPr sz="900">
                <a:solidFill>
                  <a:schemeClr val="dk2"/>
                </a:solidFill>
                <a:latin typeface="Nunito"/>
                <a:ea typeface="Nunito"/>
                <a:cs typeface="Nunito"/>
                <a:sym typeface="Nunito"/>
              </a:defRPr>
            </a:lvl3pPr>
            <a:lvl4pPr lvl="3" rtl="0" algn="r">
              <a:buNone/>
              <a:defRPr sz="900">
                <a:solidFill>
                  <a:schemeClr val="dk2"/>
                </a:solidFill>
                <a:latin typeface="Nunito"/>
                <a:ea typeface="Nunito"/>
                <a:cs typeface="Nunito"/>
                <a:sym typeface="Nunito"/>
              </a:defRPr>
            </a:lvl4pPr>
            <a:lvl5pPr lvl="4" rtl="0" algn="r">
              <a:buNone/>
              <a:defRPr sz="900">
                <a:solidFill>
                  <a:schemeClr val="dk2"/>
                </a:solidFill>
                <a:latin typeface="Nunito"/>
                <a:ea typeface="Nunito"/>
                <a:cs typeface="Nunito"/>
                <a:sym typeface="Nunito"/>
              </a:defRPr>
            </a:lvl5pPr>
            <a:lvl6pPr lvl="5" rtl="0" algn="r">
              <a:buNone/>
              <a:defRPr sz="900">
                <a:solidFill>
                  <a:schemeClr val="dk2"/>
                </a:solidFill>
                <a:latin typeface="Nunito"/>
                <a:ea typeface="Nunito"/>
                <a:cs typeface="Nunito"/>
                <a:sym typeface="Nunito"/>
              </a:defRPr>
            </a:lvl6pPr>
            <a:lvl7pPr lvl="6" rtl="0" algn="r">
              <a:buNone/>
              <a:defRPr sz="900">
                <a:solidFill>
                  <a:schemeClr val="dk2"/>
                </a:solidFill>
                <a:latin typeface="Nunito"/>
                <a:ea typeface="Nunito"/>
                <a:cs typeface="Nunito"/>
                <a:sym typeface="Nunito"/>
              </a:defRPr>
            </a:lvl7pPr>
            <a:lvl8pPr lvl="7" rtl="0" algn="r">
              <a:buNone/>
              <a:defRPr sz="900">
                <a:solidFill>
                  <a:schemeClr val="dk2"/>
                </a:solidFill>
                <a:latin typeface="Nunito"/>
                <a:ea typeface="Nunito"/>
                <a:cs typeface="Nunito"/>
                <a:sym typeface="Nunito"/>
              </a:defRPr>
            </a:lvl8pPr>
            <a:lvl9pPr lvl="8" rtl="0" algn="r">
              <a:buNone/>
              <a:defRPr sz="9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3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3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4.png"/><Relationship Id="rId4" Type="http://schemas.openxmlformats.org/officeDocument/2006/relationships/image" Target="../media/image12.png"/><Relationship Id="rId5" Type="http://schemas.openxmlformats.org/officeDocument/2006/relationships/image" Target="../media/image9.png"/><Relationship Id="rId6" Type="http://schemas.openxmlformats.org/officeDocument/2006/relationships/image" Target="../media/image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5.png"/><Relationship Id="rId4" Type="http://schemas.openxmlformats.org/officeDocument/2006/relationships/image" Target="../media/image23.png"/><Relationship Id="rId5" Type="http://schemas.openxmlformats.org/officeDocument/2006/relationships/image" Target="../media/image1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1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2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1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2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2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2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2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3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3.png"/><Relationship Id="rId4" Type="http://schemas.openxmlformats.org/officeDocument/2006/relationships/image" Target="../media/image7.png"/><Relationship Id="rId5" Type="http://schemas.openxmlformats.org/officeDocument/2006/relationships/image" Target="../media/image17.png"/><Relationship Id="rId6" Type="http://schemas.openxmlformats.org/officeDocument/2006/relationships/image" Target="../media/image16.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22.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29.png"/><Relationship Id="rId4" Type="http://schemas.openxmlformats.org/officeDocument/2006/relationships/image" Target="../media/image33.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1.png"/><Relationship Id="rId4" Type="http://schemas.openxmlformats.org/officeDocument/2006/relationships/image" Target="../media/image6.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1" Type="http://schemas.openxmlformats.org/officeDocument/2006/relationships/hyperlink" Target="https://www.draw.io/" TargetMode="External"/><Relationship Id="rId10" Type="http://schemas.openxmlformats.org/officeDocument/2006/relationships/hyperlink" Target="https://bit.ly/2towo4C" TargetMode="External"/><Relationship Id="rId13" Type="http://schemas.openxmlformats.org/officeDocument/2006/relationships/hyperlink" Target="https://smartbear.com/blog/test-and-monitor/5-reasons-its-time-to-ditch-mysql/" TargetMode="External"/><Relationship Id="rId12" Type="http://schemas.openxmlformats.org/officeDocument/2006/relationships/hyperlink" Target="https://bit.ly/2TVjN4B" TargetMode="External"/><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hyperlink" Target="https://www.stitchfix.com/about" TargetMode="External"/><Relationship Id="rId4" Type="http://schemas.openxmlformats.org/officeDocument/2006/relationships/hyperlink" Target="https://bit.ly/2TVZ4gW" TargetMode="External"/><Relationship Id="rId9" Type="http://schemas.openxmlformats.org/officeDocument/2006/relationships/hyperlink" Target="https://bit.ly/2DUcx1S" TargetMode="External"/><Relationship Id="rId15" Type="http://schemas.openxmlformats.org/officeDocument/2006/relationships/hyperlink" Target="https://docs.mongodb.com/manual/introduction/" TargetMode="External"/><Relationship Id="rId14" Type="http://schemas.openxmlformats.org/officeDocument/2006/relationships/hyperlink" Target="https://www.gridgain.com/resources/blog/5-limitations-mysql-big-data" TargetMode="External"/><Relationship Id="rId17" Type="http://schemas.openxmlformats.org/officeDocument/2006/relationships/hyperlink" Target="https://www.mongodb.com/compare/mongodb-mysql" TargetMode="External"/><Relationship Id="rId16" Type="http://schemas.openxmlformats.org/officeDocument/2006/relationships/hyperlink" Target="https://www.draw.io/" TargetMode="External"/><Relationship Id="rId5" Type="http://schemas.openxmlformats.org/officeDocument/2006/relationships/hyperlink" Target="https://bit.ly/2TWxJv1" TargetMode="External"/><Relationship Id="rId6" Type="http://schemas.openxmlformats.org/officeDocument/2006/relationships/hyperlink" Target="https://bit.ly/2BH3gKa" TargetMode="External"/><Relationship Id="rId18" Type="http://schemas.openxmlformats.org/officeDocument/2006/relationships/hyperlink" Target="https://jira.mongodb.org/secure/attachment/112939/MongoDB_Architecture_Guide.pdf" TargetMode="External"/><Relationship Id="rId7" Type="http://schemas.openxmlformats.org/officeDocument/2006/relationships/hyperlink" Target="https://bit.ly/2EgRecs" TargetMode="External"/><Relationship Id="rId8" Type="http://schemas.openxmlformats.org/officeDocument/2006/relationships/hyperlink" Target="https://bit.ly/2GvsjUT" TargetMode="External"/></Relationships>
</file>

<file path=ppt/slides/_rels/slide65.xml.rels><?xml version="1.0" encoding="UTF-8" standalone="yes"?><Relationships xmlns="http://schemas.openxmlformats.org/package/2006/relationships"><Relationship Id="rId11" Type="http://schemas.openxmlformats.org/officeDocument/2006/relationships/hyperlink" Target="https://jira.mongodb.org/secure/attachment/112939/MongoDB_Architecture_Guide.pdf" TargetMode="External"/><Relationship Id="rId10" Type="http://schemas.openxmlformats.org/officeDocument/2006/relationships/hyperlink" Target="https://jira.mongodb.org/secure/attachment/112939/MongoDB_Architecture_Guide.pdf" TargetMode="External"/><Relationship Id="rId12" Type="http://schemas.openxmlformats.org/officeDocument/2006/relationships/hyperlink" Target="https://jira.mongodb.org/secure/attachment/112939/MongoDB_Architecture_Guide.pdf" TargetMode="External"/><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hyperlink" Target="https://www.mongodb.com/compare/mongodb-mysql" TargetMode="External"/><Relationship Id="rId4" Type="http://schemas.openxmlformats.org/officeDocument/2006/relationships/hyperlink" Target="https://www.mongodb.com/compare/mongodb-mysql" TargetMode="External"/><Relationship Id="rId9" Type="http://schemas.openxmlformats.org/officeDocument/2006/relationships/hyperlink" Target="https://jira.mongodb.org/secure/attachment/112939/MongoDB_Architecture_Guide.pdf" TargetMode="External"/><Relationship Id="rId5" Type="http://schemas.openxmlformats.org/officeDocument/2006/relationships/hyperlink" Target="https://jira.mongodb.org/secure/attachment/112939/MongoDB_Architecture_Guide.pdf" TargetMode="External"/><Relationship Id="rId6" Type="http://schemas.openxmlformats.org/officeDocument/2006/relationships/hyperlink" Target="https://jira.mongodb.org/secure/attachment/112939/MongoDB_Architecture_Guide.pdf" TargetMode="External"/><Relationship Id="rId7" Type="http://schemas.openxmlformats.org/officeDocument/2006/relationships/hyperlink" Target="https://jira.mongodb.org/secure/attachment/112939/MongoDB_Architecture_Guide.pdf" TargetMode="External"/><Relationship Id="rId8" Type="http://schemas.openxmlformats.org/officeDocument/2006/relationships/hyperlink" Target="https://jira.mongodb.org/secure/attachment/112939/MongoDB_Architecture_Guide.pdf" TargetMode="External"/></Relationships>
</file>

<file path=ppt/slides/_rels/slide66.xml.rels><?xml version="1.0" encoding="UTF-8" standalone="yes"?><Relationships xmlns="http://schemas.openxmlformats.org/package/2006/relationships"><Relationship Id="rId11" Type="http://schemas.openxmlformats.org/officeDocument/2006/relationships/hyperlink" Target="https://jira.mongodb.org/secure/attachment/112939/MongoDB_Architecture_Guide.pdf" TargetMode="External"/><Relationship Id="rId10" Type="http://schemas.openxmlformats.org/officeDocument/2006/relationships/hyperlink" Target="https://jira.mongodb.org/secure/attachment/112939/MongoDB_Architecture_Guide.pdf" TargetMode="External"/><Relationship Id="rId1" Type="http://schemas.openxmlformats.org/officeDocument/2006/relationships/slideLayout" Target="../slideLayouts/slideLayout3.xml"/><Relationship Id="rId2" Type="http://schemas.openxmlformats.org/officeDocument/2006/relationships/notesSlide" Target="../notesSlides/notesSlide66.xml"/><Relationship Id="rId3" Type="http://schemas.openxmlformats.org/officeDocument/2006/relationships/hyperlink" Target="https://www.theverge.com/2016/1/28/10858250/oracle-java-plugin-deprecation-jdk-9" TargetMode="External"/><Relationship Id="rId4" Type="http://schemas.openxmlformats.org/officeDocument/2006/relationships/hyperlink" Target="https://medium.com/@tejasghalsasi/hadoop-101-getting-started-5d27e7210bb7" TargetMode="External"/><Relationship Id="rId9" Type="http://schemas.openxmlformats.org/officeDocument/2006/relationships/hyperlink" Target="https://jira.mongodb.org/secure/attachment/112939/MongoDB_Architecture_Guide.pdf" TargetMode="External"/><Relationship Id="rId5" Type="http://schemas.openxmlformats.org/officeDocument/2006/relationships/hyperlink" Target="https://www.slideshare.net/wiredtiger/wired-tiger-overview3" TargetMode="External"/><Relationship Id="rId6" Type="http://schemas.openxmlformats.org/officeDocument/2006/relationships/hyperlink" Target="https://code.tutsplus.com/tutorials/create-a-database-cluster-in-the-cloud-with-mongodb-atlas--cms-31840" TargetMode="External"/><Relationship Id="rId7" Type="http://schemas.openxmlformats.org/officeDocument/2006/relationships/hyperlink" Target="https://www.kenwalger.com/blog/nosql/mongodb/mongodb-compass-an-overview/" TargetMode="External"/><Relationship Id="rId8" Type="http://schemas.openxmlformats.org/officeDocument/2006/relationships/hyperlink" Target="https://medium.com/@nparsons08/mongodb-stitch-your-application-backend-delivered-as-a-service-7cf21d979ed" TargetMode="External"/></Relationships>
</file>

<file path=ppt/slides/_rels/slide67.xml.rels><?xml version="1.0" encoding="UTF-8" standalone="yes"?><Relationships xmlns="http://schemas.openxmlformats.org/package/2006/relationships"><Relationship Id="rId11" Type="http://schemas.openxmlformats.org/officeDocument/2006/relationships/hyperlink" Target="https://www.charterselection.com/marketing-job-descriptions/crm-manager-job-description" TargetMode="External"/><Relationship Id="rId10" Type="http://schemas.openxmlformats.org/officeDocument/2006/relationships/hyperlink" Target="https://bit.ly/2V5RMXU" TargetMode="External"/><Relationship Id="rId12" Type="http://schemas.openxmlformats.org/officeDocument/2006/relationships/hyperlink" Target="https://www.draw.io/" TargetMode="External"/><Relationship Id="rId1" Type="http://schemas.openxmlformats.org/officeDocument/2006/relationships/slideLayout" Target="../slideLayouts/slideLayout3.xml"/><Relationship Id="rId2" Type="http://schemas.openxmlformats.org/officeDocument/2006/relationships/notesSlide" Target="../notesSlides/notesSlide67.xml"/><Relationship Id="rId3" Type="http://schemas.openxmlformats.org/officeDocument/2006/relationships/hyperlink" Target="https://jira.mongodb.org/secure/attachment/112939/MongoDB_Architecture_Guide.pdf" TargetMode="External"/><Relationship Id="rId4" Type="http://schemas.openxmlformats.org/officeDocument/2006/relationships/hyperlink" Target="https://jira.mongodb.org/secure/attachment/112939/MongoDB_Architecture_Guide.pdf" TargetMode="External"/><Relationship Id="rId9" Type="http://schemas.openxmlformats.org/officeDocument/2006/relationships/hyperlink" Target="https://bit.ly/2NhDzV6" TargetMode="External"/><Relationship Id="rId5" Type="http://schemas.openxmlformats.org/officeDocument/2006/relationships/hyperlink" Target="https://bit.ly/2UZCDaO" TargetMode="External"/><Relationship Id="rId6" Type="http://schemas.openxmlformats.org/officeDocument/2006/relationships/hyperlink" Target="https://bit.ly/2TY0Az6" TargetMode="External"/><Relationship Id="rId7" Type="http://schemas.openxmlformats.org/officeDocument/2006/relationships/hyperlink" Target="https://bit.ly/2SW3I1h" TargetMode="External"/><Relationship Id="rId8" Type="http://schemas.openxmlformats.org/officeDocument/2006/relationships/hyperlink" Target="https://bit.ly/2tvXHKl" TargetMode="Externa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4.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6" name="Shape 276"/>
        <p:cNvGrpSpPr/>
        <p:nvPr/>
      </p:nvGrpSpPr>
      <p:grpSpPr>
        <a:xfrm>
          <a:off x="0" y="0"/>
          <a:ext cx="0" cy="0"/>
          <a:chOff x="0" y="0"/>
          <a:chExt cx="0" cy="0"/>
        </a:xfrm>
      </p:grpSpPr>
      <p:sp>
        <p:nvSpPr>
          <p:cNvPr id="277" name="Google Shape;277;p13"/>
          <p:cNvSpPr txBox="1"/>
          <p:nvPr>
            <p:ph type="ctrTitle"/>
          </p:nvPr>
        </p:nvSpPr>
        <p:spPr>
          <a:xfrm>
            <a:off x="824000" y="1613825"/>
            <a:ext cx="4956600" cy="1872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Nunito"/>
                <a:ea typeface="Nunito"/>
                <a:cs typeface="Nunito"/>
                <a:sym typeface="Nunito"/>
              </a:rPr>
              <a:t>MSIS 2606 Software Project Management</a:t>
            </a:r>
            <a:endParaRPr>
              <a:latin typeface="Nunito"/>
              <a:ea typeface="Nunito"/>
              <a:cs typeface="Nunito"/>
              <a:sym typeface="Nunito"/>
            </a:endParaRPr>
          </a:p>
          <a:p>
            <a:pPr indent="0" lvl="0" marL="0" rtl="0" algn="l">
              <a:spcBef>
                <a:spcPts val="0"/>
              </a:spcBef>
              <a:spcAft>
                <a:spcPts val="0"/>
              </a:spcAft>
              <a:buNone/>
            </a:pPr>
            <a:r>
              <a:t/>
            </a:r>
            <a:endParaRPr>
              <a:latin typeface="Nunito"/>
              <a:ea typeface="Nunito"/>
              <a:cs typeface="Nunito"/>
              <a:sym typeface="Nunito"/>
            </a:endParaRPr>
          </a:p>
          <a:p>
            <a:pPr indent="0" lvl="0" marL="0" rtl="0" algn="l">
              <a:spcBef>
                <a:spcPts val="0"/>
              </a:spcBef>
              <a:spcAft>
                <a:spcPts val="0"/>
              </a:spcAft>
              <a:buNone/>
            </a:pPr>
            <a:r>
              <a:rPr lang="en">
                <a:latin typeface="Nunito"/>
                <a:ea typeface="Nunito"/>
                <a:cs typeface="Nunito"/>
                <a:sym typeface="Nunito"/>
              </a:rPr>
              <a:t>Project Draft</a:t>
            </a:r>
            <a:endParaRPr>
              <a:latin typeface="Nunito"/>
              <a:ea typeface="Nunito"/>
              <a:cs typeface="Nunito"/>
              <a:sym typeface="Nunito"/>
            </a:endParaRPr>
          </a:p>
        </p:txBody>
      </p:sp>
      <p:sp>
        <p:nvSpPr>
          <p:cNvPr id="278" name="Google Shape;278;p13"/>
          <p:cNvSpPr txBox="1"/>
          <p:nvPr>
            <p:ph idx="1" type="subTitle"/>
          </p:nvPr>
        </p:nvSpPr>
        <p:spPr>
          <a:xfrm>
            <a:off x="824000" y="3812925"/>
            <a:ext cx="6723900" cy="747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Aashka Aradhya | Aishwarya Dingre | Megha Prasad | Megha Sharma | Ritika Mathur | Oleksandr Vozniuk | Yue Wu</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9" name="Shape 379"/>
        <p:cNvGrpSpPr/>
        <p:nvPr/>
      </p:nvGrpSpPr>
      <p:grpSpPr>
        <a:xfrm>
          <a:off x="0" y="0"/>
          <a:ext cx="0" cy="0"/>
          <a:chOff x="0" y="0"/>
          <a:chExt cx="0" cy="0"/>
        </a:xfrm>
      </p:grpSpPr>
      <p:sp>
        <p:nvSpPr>
          <p:cNvPr id="380" name="Google Shape;380;p22"/>
          <p:cNvSpPr txBox="1"/>
          <p:nvPr>
            <p:ph type="title"/>
          </p:nvPr>
        </p:nvSpPr>
        <p:spPr>
          <a:xfrm>
            <a:off x="1327000" y="256500"/>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1D7E74"/>
                </a:solidFill>
              </a:rPr>
              <a:t>Business Requirements</a:t>
            </a:r>
            <a:endParaRPr>
              <a:solidFill>
                <a:srgbClr val="1D7E74"/>
              </a:solidFill>
            </a:endParaRPr>
          </a:p>
        </p:txBody>
      </p:sp>
      <p:sp>
        <p:nvSpPr>
          <p:cNvPr id="381" name="Google Shape;381;p22"/>
          <p:cNvSpPr/>
          <p:nvPr/>
        </p:nvSpPr>
        <p:spPr>
          <a:xfrm>
            <a:off x="3297500" y="1165742"/>
            <a:ext cx="2540100" cy="2540100"/>
          </a:xfrm>
          <a:prstGeom prst="donut">
            <a:avLst>
              <a:gd fmla="val 16067" name="adj"/>
            </a:avLst>
          </a:prstGeom>
          <a:solidFill>
            <a:srgbClr val="000000">
              <a:alpha val="107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2" name="Google Shape;382;p22"/>
          <p:cNvGrpSpPr/>
          <p:nvPr/>
        </p:nvGrpSpPr>
        <p:grpSpPr>
          <a:xfrm>
            <a:off x="1680836" y="1315124"/>
            <a:ext cx="1931633" cy="669600"/>
            <a:chOff x="1680836" y="1315124"/>
            <a:chExt cx="1931633" cy="669600"/>
          </a:xfrm>
        </p:grpSpPr>
        <p:cxnSp>
          <p:nvCxnSpPr>
            <p:cNvPr id="383" name="Google Shape;383;p22"/>
            <p:cNvCxnSpPr/>
            <p:nvPr/>
          </p:nvCxnSpPr>
          <p:spPr>
            <a:xfrm>
              <a:off x="3178969" y="1638300"/>
              <a:ext cx="433500" cy="252300"/>
            </a:xfrm>
            <a:prstGeom prst="straightConnector1">
              <a:avLst/>
            </a:prstGeom>
            <a:noFill/>
            <a:ln cap="flat" cmpd="sng" w="19050">
              <a:solidFill>
                <a:srgbClr val="65F0AD"/>
              </a:solidFill>
              <a:prstDash val="solid"/>
              <a:round/>
              <a:headEnd len="med" w="med" type="oval"/>
              <a:tailEnd len="sm" w="sm" type="none"/>
            </a:ln>
          </p:spPr>
        </p:cxnSp>
        <p:sp>
          <p:nvSpPr>
            <p:cNvPr id="384" name="Google Shape;384;p22"/>
            <p:cNvSpPr txBox="1"/>
            <p:nvPr/>
          </p:nvSpPr>
          <p:spPr>
            <a:xfrm>
              <a:off x="1680836" y="1315124"/>
              <a:ext cx="1495200" cy="669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300">
                  <a:solidFill>
                    <a:schemeClr val="dk2"/>
                  </a:solidFill>
                  <a:latin typeface="Nunito"/>
                  <a:ea typeface="Nunito"/>
                  <a:cs typeface="Nunito"/>
                  <a:sym typeface="Nunito"/>
                </a:rPr>
                <a:t>Create a 360 degree style profile of each customer by combining new and existing data</a:t>
              </a:r>
              <a:endParaRPr sz="800">
                <a:latin typeface="Roboto"/>
                <a:ea typeface="Roboto"/>
                <a:cs typeface="Roboto"/>
                <a:sym typeface="Roboto"/>
              </a:endParaRPr>
            </a:p>
            <a:p>
              <a:pPr indent="0" lvl="0" marL="0" rtl="0" algn="r">
                <a:lnSpc>
                  <a:spcPct val="115000"/>
                </a:lnSpc>
                <a:spcBef>
                  <a:spcPts val="0"/>
                </a:spcBef>
                <a:spcAft>
                  <a:spcPts val="0"/>
                </a:spcAft>
                <a:buNone/>
              </a:pPr>
              <a:r>
                <a:t/>
              </a:r>
              <a:endParaRPr b="1" sz="800">
                <a:latin typeface="Roboto"/>
                <a:ea typeface="Roboto"/>
                <a:cs typeface="Roboto"/>
                <a:sym typeface="Roboto"/>
              </a:endParaRPr>
            </a:p>
          </p:txBody>
        </p:sp>
      </p:grpSp>
      <p:grpSp>
        <p:nvGrpSpPr>
          <p:cNvPr id="385" name="Google Shape;385;p22"/>
          <p:cNvGrpSpPr/>
          <p:nvPr/>
        </p:nvGrpSpPr>
        <p:grpSpPr>
          <a:xfrm>
            <a:off x="5517319" y="1315125"/>
            <a:ext cx="2444306" cy="669600"/>
            <a:chOff x="5517319" y="1315125"/>
            <a:chExt cx="2444306" cy="669600"/>
          </a:xfrm>
        </p:grpSpPr>
        <p:cxnSp>
          <p:nvCxnSpPr>
            <p:cNvPr id="386" name="Google Shape;386;p22"/>
            <p:cNvCxnSpPr/>
            <p:nvPr/>
          </p:nvCxnSpPr>
          <p:spPr>
            <a:xfrm flipH="1">
              <a:off x="5517319" y="1638300"/>
              <a:ext cx="433500" cy="252300"/>
            </a:xfrm>
            <a:prstGeom prst="straightConnector1">
              <a:avLst/>
            </a:prstGeom>
            <a:noFill/>
            <a:ln cap="flat" cmpd="sng" w="19050">
              <a:solidFill>
                <a:srgbClr val="085631"/>
              </a:solidFill>
              <a:prstDash val="solid"/>
              <a:round/>
              <a:headEnd len="med" w="med" type="oval"/>
              <a:tailEnd len="sm" w="sm" type="none"/>
            </a:ln>
          </p:spPr>
        </p:cxnSp>
        <p:sp>
          <p:nvSpPr>
            <p:cNvPr id="387" name="Google Shape;387;p22"/>
            <p:cNvSpPr txBox="1"/>
            <p:nvPr/>
          </p:nvSpPr>
          <p:spPr>
            <a:xfrm>
              <a:off x="5962125" y="1315125"/>
              <a:ext cx="1999500" cy="669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300">
                  <a:solidFill>
                    <a:schemeClr val="dk2"/>
                  </a:solidFill>
                  <a:latin typeface="Nunito"/>
                  <a:ea typeface="Nunito"/>
                  <a:cs typeface="Nunito"/>
                  <a:sym typeface="Nunito"/>
                </a:rPr>
                <a:t>Create a chatbot module to manage customer feedback and use the data collected to enhance their 360 degree profile </a:t>
              </a:r>
              <a:endParaRPr b="1" sz="800">
                <a:latin typeface="Roboto"/>
                <a:ea typeface="Roboto"/>
                <a:cs typeface="Roboto"/>
                <a:sym typeface="Roboto"/>
              </a:endParaRPr>
            </a:p>
          </p:txBody>
        </p:sp>
      </p:grpSp>
      <p:grpSp>
        <p:nvGrpSpPr>
          <p:cNvPr id="388" name="Google Shape;388;p22"/>
          <p:cNvGrpSpPr/>
          <p:nvPr/>
        </p:nvGrpSpPr>
        <p:grpSpPr>
          <a:xfrm>
            <a:off x="3465475" y="3535140"/>
            <a:ext cx="2274300" cy="1143785"/>
            <a:chOff x="3465475" y="3535140"/>
            <a:chExt cx="2274300" cy="1143785"/>
          </a:xfrm>
        </p:grpSpPr>
        <p:cxnSp>
          <p:nvCxnSpPr>
            <p:cNvPr id="389" name="Google Shape;389;p22"/>
            <p:cNvCxnSpPr/>
            <p:nvPr/>
          </p:nvCxnSpPr>
          <p:spPr>
            <a:xfrm rot="10800000">
              <a:off x="4556399" y="3535140"/>
              <a:ext cx="0" cy="460500"/>
            </a:xfrm>
            <a:prstGeom prst="straightConnector1">
              <a:avLst/>
            </a:prstGeom>
            <a:noFill/>
            <a:ln cap="flat" cmpd="sng" w="19050">
              <a:solidFill>
                <a:srgbClr val="0E9453"/>
              </a:solidFill>
              <a:prstDash val="solid"/>
              <a:round/>
              <a:headEnd len="med" w="med" type="oval"/>
              <a:tailEnd len="sm" w="sm" type="none"/>
            </a:ln>
          </p:spPr>
        </p:cxnSp>
        <p:sp>
          <p:nvSpPr>
            <p:cNvPr id="390" name="Google Shape;390;p22"/>
            <p:cNvSpPr txBox="1"/>
            <p:nvPr/>
          </p:nvSpPr>
          <p:spPr>
            <a:xfrm>
              <a:off x="3465475" y="4009325"/>
              <a:ext cx="2274300" cy="669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300">
                  <a:solidFill>
                    <a:schemeClr val="dk2"/>
                  </a:solidFill>
                  <a:latin typeface="Nunito"/>
                  <a:ea typeface="Nunito"/>
                  <a:cs typeface="Nunito"/>
                  <a:sym typeface="Nunito"/>
                </a:rPr>
                <a:t>Real-time metrics to handle inventory management and brand collaborations effectively</a:t>
              </a:r>
              <a:endParaRPr b="1" sz="800">
                <a:latin typeface="Roboto"/>
                <a:ea typeface="Roboto"/>
                <a:cs typeface="Roboto"/>
                <a:sym typeface="Roboto"/>
              </a:endParaRPr>
            </a:p>
          </p:txBody>
        </p:sp>
      </p:grpSp>
      <p:sp>
        <p:nvSpPr>
          <p:cNvPr id="391" name="Google Shape;391;p22"/>
          <p:cNvSpPr txBox="1"/>
          <p:nvPr/>
        </p:nvSpPr>
        <p:spPr>
          <a:xfrm>
            <a:off x="3845784" y="2056460"/>
            <a:ext cx="1443600" cy="804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300">
                <a:solidFill>
                  <a:schemeClr val="dk2"/>
                </a:solidFill>
                <a:latin typeface="Nunito"/>
                <a:ea typeface="Nunito"/>
                <a:cs typeface="Nunito"/>
                <a:sym typeface="Nunito"/>
              </a:rPr>
              <a:t>Understand customer preferences</a:t>
            </a:r>
            <a:r>
              <a:rPr b="1" lang="en" sz="1200">
                <a:latin typeface="Roboto"/>
                <a:ea typeface="Roboto"/>
                <a:cs typeface="Roboto"/>
                <a:sym typeface="Roboto"/>
              </a:rPr>
              <a:t> </a:t>
            </a:r>
            <a:endParaRPr sz="1200"/>
          </a:p>
        </p:txBody>
      </p:sp>
      <p:sp>
        <p:nvSpPr>
          <p:cNvPr id="392" name="Google Shape;392;p22"/>
          <p:cNvSpPr/>
          <p:nvPr/>
        </p:nvSpPr>
        <p:spPr>
          <a:xfrm rot="1800047">
            <a:off x="3219843" y="1086434"/>
            <a:ext cx="2690936" cy="2690936"/>
          </a:xfrm>
          <a:prstGeom prst="blockArc">
            <a:avLst>
              <a:gd fmla="val 14414370" name="adj1"/>
              <a:gd fmla="val 694" name="adj2"/>
              <a:gd fmla="val 9562" name="adj3"/>
            </a:avLst>
          </a:prstGeom>
          <a:solidFill>
            <a:srgbClr val="085631"/>
          </a:solidFill>
          <a:ln>
            <a:noFill/>
          </a:ln>
          <a:effectLst>
            <a:outerShdw blurRad="71438" rotWithShape="0" algn="bl" dir="5400000" dist="9525">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22"/>
          <p:cNvSpPr/>
          <p:nvPr/>
        </p:nvSpPr>
        <p:spPr>
          <a:xfrm flipH="1" rot="-1800047">
            <a:off x="3221956" y="1086434"/>
            <a:ext cx="2690936" cy="2690936"/>
          </a:xfrm>
          <a:prstGeom prst="blockArc">
            <a:avLst>
              <a:gd fmla="val 14348563" name="adj1"/>
              <a:gd fmla="val 21472873" name="adj2"/>
              <a:gd fmla="val 9381" name="adj3"/>
            </a:avLst>
          </a:prstGeom>
          <a:solidFill>
            <a:srgbClr val="65F0AD"/>
          </a:solidFill>
          <a:ln>
            <a:noFill/>
          </a:ln>
          <a:effectLst>
            <a:outerShdw blurRad="71438" rotWithShape="0" algn="bl" dir="5400000" dist="9525">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22"/>
          <p:cNvSpPr/>
          <p:nvPr/>
        </p:nvSpPr>
        <p:spPr>
          <a:xfrm rot="-8100000">
            <a:off x="4382715" y="1027393"/>
            <a:ext cx="363170" cy="363170"/>
          </a:xfrm>
          <a:prstGeom prst="rtTriangle">
            <a:avLst/>
          </a:prstGeom>
          <a:solidFill>
            <a:srgbClr val="65F0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22"/>
          <p:cNvSpPr/>
          <p:nvPr/>
        </p:nvSpPr>
        <p:spPr>
          <a:xfrm flipH="1" rot="-9000757">
            <a:off x="3220953" y="1084808"/>
            <a:ext cx="2690226" cy="2690226"/>
          </a:xfrm>
          <a:prstGeom prst="blockArc">
            <a:avLst>
              <a:gd fmla="val 14316164" name="adj1"/>
              <a:gd fmla="val 21502663" name="adj2"/>
              <a:gd fmla="val 9415" name="adj3"/>
            </a:avLst>
          </a:prstGeom>
          <a:solidFill>
            <a:srgbClr val="0E9453"/>
          </a:solidFill>
          <a:ln>
            <a:noFill/>
          </a:ln>
          <a:effectLst>
            <a:outerShdw blurRad="71438" rotWithShape="0" algn="bl" dir="5400000" dist="9525">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22"/>
          <p:cNvSpPr/>
          <p:nvPr/>
        </p:nvSpPr>
        <p:spPr>
          <a:xfrm rot="-1027861">
            <a:off x="5485874" y="2849832"/>
            <a:ext cx="312672" cy="312672"/>
          </a:xfrm>
          <a:prstGeom prst="rtTriangle">
            <a:avLst/>
          </a:prstGeom>
          <a:solidFill>
            <a:srgbClr val="0856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22"/>
          <p:cNvSpPr/>
          <p:nvPr/>
        </p:nvSpPr>
        <p:spPr>
          <a:xfrm rot="6359841">
            <a:off x="3315801" y="2847762"/>
            <a:ext cx="363580" cy="363580"/>
          </a:xfrm>
          <a:prstGeom prst="rtTriangle">
            <a:avLst/>
          </a:prstGeom>
          <a:solidFill>
            <a:srgbClr val="0E94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1" name="Shape 401"/>
        <p:cNvGrpSpPr/>
        <p:nvPr/>
      </p:nvGrpSpPr>
      <p:grpSpPr>
        <a:xfrm>
          <a:off x="0" y="0"/>
          <a:ext cx="0" cy="0"/>
          <a:chOff x="0" y="0"/>
          <a:chExt cx="0" cy="0"/>
        </a:xfrm>
      </p:grpSpPr>
      <p:sp>
        <p:nvSpPr>
          <p:cNvPr id="402" name="Google Shape;402;p23"/>
          <p:cNvSpPr txBox="1"/>
          <p:nvPr>
            <p:ph type="title"/>
          </p:nvPr>
        </p:nvSpPr>
        <p:spPr>
          <a:xfrm>
            <a:off x="1252600" y="4543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1D7E74"/>
                </a:solidFill>
              </a:rPr>
              <a:t>Proposed Solution: </a:t>
            </a:r>
            <a:endParaRPr>
              <a:solidFill>
                <a:srgbClr val="1D7E74"/>
              </a:solidFill>
            </a:endParaRPr>
          </a:p>
        </p:txBody>
      </p:sp>
      <p:pic>
        <p:nvPicPr>
          <p:cNvPr id="403" name="Google Shape;403;p23"/>
          <p:cNvPicPr preferRelativeResize="0"/>
          <p:nvPr/>
        </p:nvPicPr>
        <p:blipFill>
          <a:blip r:embed="rId3">
            <a:alphaModFix/>
          </a:blip>
          <a:stretch>
            <a:fillRect/>
          </a:stretch>
        </p:blipFill>
        <p:spPr>
          <a:xfrm>
            <a:off x="4711605" y="231775"/>
            <a:ext cx="1998620" cy="999300"/>
          </a:xfrm>
          <a:prstGeom prst="rect">
            <a:avLst/>
          </a:prstGeom>
          <a:noFill/>
          <a:ln>
            <a:noFill/>
          </a:ln>
        </p:spPr>
      </p:pic>
      <p:grpSp>
        <p:nvGrpSpPr>
          <p:cNvPr id="404" name="Google Shape;404;p23"/>
          <p:cNvGrpSpPr/>
          <p:nvPr/>
        </p:nvGrpSpPr>
        <p:grpSpPr>
          <a:xfrm>
            <a:off x="975225" y="1289400"/>
            <a:ext cx="7585279" cy="3711155"/>
            <a:chOff x="827275" y="716175"/>
            <a:chExt cx="7585279" cy="3711155"/>
          </a:xfrm>
        </p:grpSpPr>
        <p:grpSp>
          <p:nvGrpSpPr>
            <p:cNvPr id="405" name="Google Shape;405;p23"/>
            <p:cNvGrpSpPr/>
            <p:nvPr/>
          </p:nvGrpSpPr>
          <p:grpSpPr>
            <a:xfrm>
              <a:off x="827275" y="716175"/>
              <a:ext cx="1494729" cy="3711155"/>
              <a:chOff x="1118227" y="283725"/>
              <a:chExt cx="2090823" cy="4076400"/>
            </a:xfrm>
          </p:grpSpPr>
          <p:sp>
            <p:nvSpPr>
              <p:cNvPr id="406" name="Google Shape;406;p23"/>
              <p:cNvSpPr/>
              <p:nvPr/>
            </p:nvSpPr>
            <p:spPr>
              <a:xfrm>
                <a:off x="1178650" y="283725"/>
                <a:ext cx="2030400" cy="4076400"/>
              </a:xfrm>
              <a:prstGeom prst="rect">
                <a:avLst/>
              </a:prstGeom>
              <a:solidFill>
                <a:srgbClr val="1B78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23"/>
              <p:cNvSpPr/>
              <p:nvPr/>
            </p:nvSpPr>
            <p:spPr>
              <a:xfrm>
                <a:off x="1118227" y="341749"/>
                <a:ext cx="2030400" cy="2001600"/>
              </a:xfrm>
              <a:prstGeom prst="rect">
                <a:avLst/>
              </a:prstGeom>
              <a:solidFill>
                <a:srgbClr val="FFFFFF"/>
              </a:solidFill>
              <a:ln cap="flat" cmpd="sng" w="19050">
                <a:solidFill>
                  <a:srgbClr val="1D7E7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23"/>
              <p:cNvSpPr/>
              <p:nvPr/>
            </p:nvSpPr>
            <p:spPr>
              <a:xfrm>
                <a:off x="1149173" y="504046"/>
                <a:ext cx="1815000" cy="608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000">
                    <a:solidFill>
                      <a:srgbClr val="1D7E74"/>
                    </a:solidFill>
                    <a:latin typeface="Roboto"/>
                    <a:ea typeface="Roboto"/>
                    <a:cs typeface="Roboto"/>
                    <a:sym typeface="Roboto"/>
                  </a:rPr>
                  <a:t>Flexibility of schema</a:t>
                </a:r>
                <a:endParaRPr b="1" sz="1000">
                  <a:solidFill>
                    <a:srgbClr val="1D7E74"/>
                  </a:solidFill>
                  <a:latin typeface="Roboto"/>
                  <a:ea typeface="Roboto"/>
                  <a:cs typeface="Roboto"/>
                  <a:sym typeface="Roboto"/>
                </a:endParaRPr>
              </a:p>
            </p:txBody>
          </p:sp>
          <p:sp>
            <p:nvSpPr>
              <p:cNvPr id="409" name="Google Shape;409;p23"/>
              <p:cNvSpPr/>
              <p:nvPr/>
            </p:nvSpPr>
            <p:spPr>
              <a:xfrm rot="5400000">
                <a:off x="1938854" y="2398830"/>
                <a:ext cx="389100" cy="278100"/>
              </a:xfrm>
              <a:prstGeom prst="rightArrow">
                <a:avLst>
                  <a:gd fmla="val 34239" name="adj1"/>
                  <a:gd fmla="val 57035" name="adj2"/>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0" name="Google Shape;410;p23"/>
            <p:cNvGrpSpPr/>
            <p:nvPr/>
          </p:nvGrpSpPr>
          <p:grpSpPr>
            <a:xfrm>
              <a:off x="2349900" y="716175"/>
              <a:ext cx="1494742" cy="3711155"/>
              <a:chOff x="1118210" y="283725"/>
              <a:chExt cx="2090840" cy="4076400"/>
            </a:xfrm>
          </p:grpSpPr>
          <p:sp>
            <p:nvSpPr>
              <p:cNvPr id="411" name="Google Shape;411;p23"/>
              <p:cNvSpPr/>
              <p:nvPr/>
            </p:nvSpPr>
            <p:spPr>
              <a:xfrm>
                <a:off x="1178650" y="283725"/>
                <a:ext cx="2030400" cy="4076400"/>
              </a:xfrm>
              <a:prstGeom prst="rect">
                <a:avLst/>
              </a:prstGeom>
              <a:solidFill>
                <a:srgbClr val="1B78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23"/>
              <p:cNvSpPr/>
              <p:nvPr/>
            </p:nvSpPr>
            <p:spPr>
              <a:xfrm>
                <a:off x="1118210" y="341749"/>
                <a:ext cx="2030400" cy="2001600"/>
              </a:xfrm>
              <a:prstGeom prst="rect">
                <a:avLst/>
              </a:prstGeom>
              <a:solidFill>
                <a:srgbClr val="FFFFFF"/>
              </a:solidFill>
              <a:ln cap="flat" cmpd="sng" w="19050">
                <a:solidFill>
                  <a:srgbClr val="1D7E7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23"/>
              <p:cNvSpPr/>
              <p:nvPr/>
            </p:nvSpPr>
            <p:spPr>
              <a:xfrm rot="5400000">
                <a:off x="1969086" y="2398830"/>
                <a:ext cx="389100" cy="278100"/>
              </a:xfrm>
              <a:prstGeom prst="rightArrow">
                <a:avLst>
                  <a:gd fmla="val 34239" name="adj1"/>
                  <a:gd fmla="val 57035" name="adj2"/>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4" name="Google Shape;414;p23"/>
            <p:cNvGrpSpPr/>
            <p:nvPr/>
          </p:nvGrpSpPr>
          <p:grpSpPr>
            <a:xfrm>
              <a:off x="3872550" y="716175"/>
              <a:ext cx="1494729" cy="3711155"/>
              <a:chOff x="1118227" y="283725"/>
              <a:chExt cx="2090823" cy="4076400"/>
            </a:xfrm>
          </p:grpSpPr>
          <p:sp>
            <p:nvSpPr>
              <p:cNvPr id="415" name="Google Shape;415;p23"/>
              <p:cNvSpPr/>
              <p:nvPr/>
            </p:nvSpPr>
            <p:spPr>
              <a:xfrm>
                <a:off x="1178650" y="283725"/>
                <a:ext cx="2030400" cy="4076400"/>
              </a:xfrm>
              <a:prstGeom prst="rect">
                <a:avLst/>
              </a:prstGeom>
              <a:solidFill>
                <a:srgbClr val="1B78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23"/>
              <p:cNvSpPr/>
              <p:nvPr/>
            </p:nvSpPr>
            <p:spPr>
              <a:xfrm>
                <a:off x="1118227" y="341749"/>
                <a:ext cx="2030400" cy="2001600"/>
              </a:xfrm>
              <a:prstGeom prst="rect">
                <a:avLst/>
              </a:prstGeom>
              <a:solidFill>
                <a:srgbClr val="FFFFFF"/>
              </a:solidFill>
              <a:ln cap="flat" cmpd="sng" w="19050">
                <a:solidFill>
                  <a:srgbClr val="1D7E7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23"/>
              <p:cNvSpPr/>
              <p:nvPr/>
            </p:nvSpPr>
            <p:spPr>
              <a:xfrm rot="5400000">
                <a:off x="1927279" y="2398830"/>
                <a:ext cx="389100" cy="278100"/>
              </a:xfrm>
              <a:prstGeom prst="rightArrow">
                <a:avLst>
                  <a:gd fmla="val 34239" name="adj1"/>
                  <a:gd fmla="val 57035" name="adj2"/>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8" name="Google Shape;418;p23"/>
            <p:cNvGrpSpPr/>
            <p:nvPr/>
          </p:nvGrpSpPr>
          <p:grpSpPr>
            <a:xfrm>
              <a:off x="5395175" y="716175"/>
              <a:ext cx="1494742" cy="3711155"/>
              <a:chOff x="1118210" y="283725"/>
              <a:chExt cx="2090840" cy="4076400"/>
            </a:xfrm>
          </p:grpSpPr>
          <p:sp>
            <p:nvSpPr>
              <p:cNvPr id="419" name="Google Shape;419;p23"/>
              <p:cNvSpPr/>
              <p:nvPr/>
            </p:nvSpPr>
            <p:spPr>
              <a:xfrm>
                <a:off x="1178650" y="283725"/>
                <a:ext cx="2030400" cy="4076400"/>
              </a:xfrm>
              <a:prstGeom prst="rect">
                <a:avLst/>
              </a:prstGeom>
              <a:solidFill>
                <a:srgbClr val="1B78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23"/>
              <p:cNvSpPr/>
              <p:nvPr/>
            </p:nvSpPr>
            <p:spPr>
              <a:xfrm>
                <a:off x="1118210" y="341749"/>
                <a:ext cx="2030400" cy="2001600"/>
              </a:xfrm>
              <a:prstGeom prst="rect">
                <a:avLst/>
              </a:prstGeom>
              <a:solidFill>
                <a:srgbClr val="FFFFFF"/>
              </a:solidFill>
              <a:ln cap="flat" cmpd="sng" w="19050">
                <a:solidFill>
                  <a:srgbClr val="1D7E7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23"/>
              <p:cNvSpPr/>
              <p:nvPr/>
            </p:nvSpPr>
            <p:spPr>
              <a:xfrm rot="5400000">
                <a:off x="1969086" y="2398830"/>
                <a:ext cx="389100" cy="278100"/>
              </a:xfrm>
              <a:prstGeom prst="rightArrow">
                <a:avLst>
                  <a:gd fmla="val 34239" name="adj1"/>
                  <a:gd fmla="val 57035" name="adj2"/>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2" name="Google Shape;422;p23"/>
            <p:cNvGrpSpPr/>
            <p:nvPr/>
          </p:nvGrpSpPr>
          <p:grpSpPr>
            <a:xfrm>
              <a:off x="6917825" y="716175"/>
              <a:ext cx="1494729" cy="3711155"/>
              <a:chOff x="1118227" y="283725"/>
              <a:chExt cx="2090823" cy="4076400"/>
            </a:xfrm>
          </p:grpSpPr>
          <p:sp>
            <p:nvSpPr>
              <p:cNvPr id="423" name="Google Shape;423;p23"/>
              <p:cNvSpPr/>
              <p:nvPr/>
            </p:nvSpPr>
            <p:spPr>
              <a:xfrm>
                <a:off x="1178650" y="283725"/>
                <a:ext cx="2030400" cy="4076400"/>
              </a:xfrm>
              <a:prstGeom prst="rect">
                <a:avLst/>
              </a:prstGeom>
              <a:solidFill>
                <a:srgbClr val="1B78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23"/>
              <p:cNvSpPr/>
              <p:nvPr/>
            </p:nvSpPr>
            <p:spPr>
              <a:xfrm>
                <a:off x="1118227" y="341749"/>
                <a:ext cx="2030400" cy="2001600"/>
              </a:xfrm>
              <a:prstGeom prst="rect">
                <a:avLst/>
              </a:prstGeom>
              <a:solidFill>
                <a:srgbClr val="FFFFFF"/>
              </a:solidFill>
              <a:ln cap="flat" cmpd="sng" w="19050">
                <a:solidFill>
                  <a:srgbClr val="1D7E7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23"/>
              <p:cNvSpPr/>
              <p:nvPr/>
            </p:nvSpPr>
            <p:spPr>
              <a:xfrm rot="5400000">
                <a:off x="1915704" y="2398830"/>
                <a:ext cx="389100" cy="278100"/>
              </a:xfrm>
              <a:prstGeom prst="rightArrow">
                <a:avLst>
                  <a:gd fmla="val 34239" name="adj1"/>
                  <a:gd fmla="val 57035" name="adj2"/>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26" name="Google Shape;426;p23"/>
          <p:cNvSpPr/>
          <p:nvPr/>
        </p:nvSpPr>
        <p:spPr>
          <a:xfrm>
            <a:off x="1058548" y="2071005"/>
            <a:ext cx="1297500" cy="553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rgbClr val="1D7E74"/>
                </a:solidFill>
                <a:latin typeface="Roboto Medium"/>
                <a:ea typeface="Roboto Medium"/>
                <a:cs typeface="Roboto Medium"/>
                <a:sym typeface="Roboto Medium"/>
              </a:rPr>
              <a:t>Since our data is dynamic, MongoDB would be perfect</a:t>
            </a:r>
            <a:endParaRPr sz="1000">
              <a:solidFill>
                <a:srgbClr val="1D7E74"/>
              </a:solidFill>
              <a:latin typeface="Roboto Medium"/>
              <a:ea typeface="Roboto Medium"/>
              <a:cs typeface="Roboto Medium"/>
              <a:sym typeface="Roboto Medium"/>
            </a:endParaRPr>
          </a:p>
        </p:txBody>
      </p:sp>
      <p:sp>
        <p:nvSpPr>
          <p:cNvPr id="427" name="Google Shape;427;p23"/>
          <p:cNvSpPr/>
          <p:nvPr/>
        </p:nvSpPr>
        <p:spPr>
          <a:xfrm>
            <a:off x="1058548" y="3545755"/>
            <a:ext cx="1297500" cy="553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Roboto Medium"/>
                <a:ea typeface="Roboto Medium"/>
                <a:cs typeface="Roboto Medium"/>
                <a:sym typeface="Roboto Medium"/>
              </a:rPr>
              <a:t>It can </a:t>
            </a:r>
            <a:r>
              <a:rPr lang="en" sz="1000">
                <a:solidFill>
                  <a:srgbClr val="FFFFFF"/>
                </a:solidFill>
                <a:latin typeface="Roboto Medium"/>
                <a:ea typeface="Roboto Medium"/>
                <a:cs typeface="Roboto Medium"/>
                <a:sym typeface="Roboto Medium"/>
              </a:rPr>
              <a:t>accommodate</a:t>
            </a:r>
            <a:r>
              <a:rPr lang="en" sz="1000">
                <a:solidFill>
                  <a:srgbClr val="FFFFFF"/>
                </a:solidFill>
                <a:latin typeface="Roboto Medium"/>
                <a:ea typeface="Roboto Medium"/>
                <a:cs typeface="Roboto Medium"/>
                <a:sym typeface="Roboto Medium"/>
              </a:rPr>
              <a:t> our needs to store both structured and unstructured data</a:t>
            </a:r>
            <a:endParaRPr sz="1000">
              <a:solidFill>
                <a:srgbClr val="FFFFFF"/>
              </a:solidFill>
              <a:latin typeface="Roboto Medium"/>
              <a:ea typeface="Roboto Medium"/>
              <a:cs typeface="Roboto Medium"/>
              <a:sym typeface="Roboto Medium"/>
            </a:endParaRPr>
          </a:p>
        </p:txBody>
      </p:sp>
      <p:sp>
        <p:nvSpPr>
          <p:cNvPr id="428" name="Google Shape;428;p23"/>
          <p:cNvSpPr/>
          <p:nvPr/>
        </p:nvSpPr>
        <p:spPr>
          <a:xfrm>
            <a:off x="2585373" y="1517505"/>
            <a:ext cx="1297500" cy="553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000">
                <a:solidFill>
                  <a:srgbClr val="1D7E74"/>
                </a:solidFill>
                <a:latin typeface="Roboto"/>
                <a:ea typeface="Roboto"/>
                <a:cs typeface="Roboto"/>
                <a:sym typeface="Roboto"/>
              </a:rPr>
              <a:t>Scalability (Auto-Sharding)</a:t>
            </a:r>
            <a:endParaRPr b="1" sz="1000">
              <a:solidFill>
                <a:srgbClr val="1D7E74"/>
              </a:solidFill>
              <a:latin typeface="Roboto"/>
              <a:ea typeface="Roboto"/>
              <a:cs typeface="Roboto"/>
              <a:sym typeface="Roboto"/>
            </a:endParaRPr>
          </a:p>
        </p:txBody>
      </p:sp>
      <p:sp>
        <p:nvSpPr>
          <p:cNvPr id="429" name="Google Shape;429;p23"/>
          <p:cNvSpPr/>
          <p:nvPr/>
        </p:nvSpPr>
        <p:spPr>
          <a:xfrm>
            <a:off x="2585373" y="2071005"/>
            <a:ext cx="1297500" cy="553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rgbClr val="1D7E74"/>
                </a:solidFill>
                <a:latin typeface="Roboto Medium"/>
                <a:ea typeface="Roboto Medium"/>
                <a:cs typeface="Roboto Medium"/>
                <a:sym typeface="Roboto Medium"/>
              </a:rPr>
              <a:t>In terms of Cluster, Performance and Data</a:t>
            </a:r>
            <a:endParaRPr sz="1000">
              <a:solidFill>
                <a:srgbClr val="1D7E74"/>
              </a:solidFill>
              <a:latin typeface="Roboto Medium"/>
              <a:ea typeface="Roboto Medium"/>
              <a:cs typeface="Roboto Medium"/>
              <a:sym typeface="Roboto Medium"/>
            </a:endParaRPr>
          </a:p>
        </p:txBody>
      </p:sp>
      <p:sp>
        <p:nvSpPr>
          <p:cNvPr id="430" name="Google Shape;430;p23"/>
          <p:cNvSpPr/>
          <p:nvPr/>
        </p:nvSpPr>
        <p:spPr>
          <a:xfrm>
            <a:off x="2535425" y="3463675"/>
            <a:ext cx="1397400" cy="594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Roboto Medium"/>
                <a:ea typeface="Roboto Medium"/>
                <a:cs typeface="Roboto Medium"/>
                <a:sym typeface="Roboto Medium"/>
              </a:rPr>
              <a:t>As we grow, our database could be distributed across nodes, could sustain 100,000 + database read/writes per second and store 1 billion + documents </a:t>
            </a:r>
            <a:endParaRPr sz="1000">
              <a:solidFill>
                <a:srgbClr val="FFFFFF"/>
              </a:solidFill>
              <a:latin typeface="Roboto Medium"/>
              <a:ea typeface="Roboto Medium"/>
              <a:cs typeface="Roboto Medium"/>
              <a:sym typeface="Roboto Medium"/>
            </a:endParaRPr>
          </a:p>
        </p:txBody>
      </p:sp>
      <p:sp>
        <p:nvSpPr>
          <p:cNvPr id="431" name="Google Shape;431;p23"/>
          <p:cNvSpPr/>
          <p:nvPr/>
        </p:nvSpPr>
        <p:spPr>
          <a:xfrm>
            <a:off x="4112198" y="1517505"/>
            <a:ext cx="1297500" cy="553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1" lang="en" sz="1000">
                <a:solidFill>
                  <a:srgbClr val="1D7E74"/>
                </a:solidFill>
                <a:latin typeface="Roboto"/>
                <a:ea typeface="Roboto"/>
                <a:cs typeface="Roboto"/>
                <a:sym typeface="Roboto"/>
              </a:rPr>
              <a:t>Document-based storage</a:t>
            </a:r>
            <a:endParaRPr b="1" sz="1000">
              <a:solidFill>
                <a:srgbClr val="1D7E74"/>
              </a:solidFill>
              <a:latin typeface="Roboto"/>
              <a:ea typeface="Roboto"/>
              <a:cs typeface="Roboto"/>
              <a:sym typeface="Roboto"/>
            </a:endParaRPr>
          </a:p>
        </p:txBody>
      </p:sp>
      <p:sp>
        <p:nvSpPr>
          <p:cNvPr id="432" name="Google Shape;432;p23"/>
          <p:cNvSpPr/>
          <p:nvPr/>
        </p:nvSpPr>
        <p:spPr>
          <a:xfrm>
            <a:off x="5596073" y="1517505"/>
            <a:ext cx="1297500" cy="553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000">
                <a:solidFill>
                  <a:srgbClr val="1D7E74"/>
                </a:solidFill>
                <a:latin typeface="Roboto"/>
                <a:ea typeface="Roboto"/>
                <a:cs typeface="Roboto"/>
                <a:sym typeface="Roboto"/>
              </a:rPr>
              <a:t>Easy to learn</a:t>
            </a:r>
            <a:endParaRPr b="1" sz="1000">
              <a:solidFill>
                <a:srgbClr val="1D7E74"/>
              </a:solidFill>
              <a:latin typeface="Roboto"/>
              <a:ea typeface="Roboto"/>
              <a:cs typeface="Roboto"/>
              <a:sym typeface="Roboto"/>
            </a:endParaRPr>
          </a:p>
        </p:txBody>
      </p:sp>
      <p:sp>
        <p:nvSpPr>
          <p:cNvPr id="433" name="Google Shape;433;p23"/>
          <p:cNvSpPr/>
          <p:nvPr/>
        </p:nvSpPr>
        <p:spPr>
          <a:xfrm>
            <a:off x="5637823" y="2141330"/>
            <a:ext cx="1297500" cy="553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rgbClr val="1D7E74"/>
                </a:solidFill>
                <a:latin typeface="Roboto Medium"/>
                <a:ea typeface="Roboto Medium"/>
                <a:cs typeface="Roboto Medium"/>
                <a:sym typeface="Roboto Medium"/>
              </a:rPr>
              <a:t>Easy to set up and manage</a:t>
            </a:r>
            <a:endParaRPr sz="1000">
              <a:solidFill>
                <a:srgbClr val="1D7E74"/>
              </a:solidFill>
              <a:latin typeface="Roboto Medium"/>
              <a:ea typeface="Roboto Medium"/>
              <a:cs typeface="Roboto Medium"/>
              <a:sym typeface="Roboto Medium"/>
            </a:endParaRPr>
          </a:p>
        </p:txBody>
      </p:sp>
      <p:sp>
        <p:nvSpPr>
          <p:cNvPr id="434" name="Google Shape;434;p23"/>
          <p:cNvSpPr/>
          <p:nvPr/>
        </p:nvSpPr>
        <p:spPr>
          <a:xfrm>
            <a:off x="5587875" y="3525200"/>
            <a:ext cx="1397400" cy="594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Roboto Medium"/>
                <a:ea typeface="Roboto Medium"/>
                <a:cs typeface="Roboto Medium"/>
                <a:sym typeface="Roboto Medium"/>
              </a:rPr>
              <a:t>Given our small team size, MongoDB would be a good choice</a:t>
            </a:r>
            <a:endParaRPr sz="1000">
              <a:solidFill>
                <a:srgbClr val="FFFFFF"/>
              </a:solidFill>
              <a:latin typeface="Roboto Medium"/>
              <a:ea typeface="Roboto Medium"/>
              <a:cs typeface="Roboto Medium"/>
              <a:sym typeface="Roboto Medium"/>
            </a:endParaRPr>
          </a:p>
        </p:txBody>
      </p:sp>
      <p:sp>
        <p:nvSpPr>
          <p:cNvPr id="435" name="Google Shape;435;p23"/>
          <p:cNvSpPr/>
          <p:nvPr/>
        </p:nvSpPr>
        <p:spPr>
          <a:xfrm>
            <a:off x="4061650" y="3463675"/>
            <a:ext cx="1397400" cy="594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Roboto Medium"/>
                <a:ea typeface="Roboto Medium"/>
                <a:cs typeface="Roboto Medium"/>
                <a:sym typeface="Roboto Medium"/>
              </a:rPr>
              <a:t>This would make it easier to develop 360 degree style profile of customers and also link customer chat history to their profile </a:t>
            </a:r>
            <a:endParaRPr sz="1000">
              <a:solidFill>
                <a:srgbClr val="FFFFFF"/>
              </a:solidFill>
              <a:latin typeface="Roboto Medium"/>
              <a:ea typeface="Roboto Medium"/>
              <a:cs typeface="Roboto Medium"/>
              <a:sym typeface="Roboto Medium"/>
            </a:endParaRPr>
          </a:p>
        </p:txBody>
      </p:sp>
      <p:sp>
        <p:nvSpPr>
          <p:cNvPr id="436" name="Google Shape;436;p23"/>
          <p:cNvSpPr/>
          <p:nvPr/>
        </p:nvSpPr>
        <p:spPr>
          <a:xfrm>
            <a:off x="4040775" y="2007175"/>
            <a:ext cx="1397400" cy="553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rgbClr val="1D7E74"/>
                </a:solidFill>
                <a:latin typeface="Roboto Medium"/>
                <a:ea typeface="Roboto Medium"/>
                <a:cs typeface="Roboto Medium"/>
                <a:sym typeface="Roboto Medium"/>
              </a:rPr>
              <a:t>It pairs each key with a complex data structure</a:t>
            </a:r>
            <a:endParaRPr sz="1000">
              <a:solidFill>
                <a:srgbClr val="1D7E74"/>
              </a:solidFill>
              <a:latin typeface="Roboto Medium"/>
              <a:ea typeface="Roboto Medium"/>
              <a:cs typeface="Roboto Medium"/>
              <a:sym typeface="Roboto Medium"/>
            </a:endParaRPr>
          </a:p>
        </p:txBody>
      </p:sp>
      <p:sp>
        <p:nvSpPr>
          <p:cNvPr id="437" name="Google Shape;437;p23"/>
          <p:cNvSpPr/>
          <p:nvPr/>
        </p:nvSpPr>
        <p:spPr>
          <a:xfrm>
            <a:off x="7079948" y="1453680"/>
            <a:ext cx="1297500" cy="553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000">
                <a:solidFill>
                  <a:srgbClr val="1D7E74"/>
                </a:solidFill>
                <a:latin typeface="Roboto"/>
                <a:ea typeface="Roboto"/>
                <a:cs typeface="Roboto"/>
                <a:sym typeface="Roboto"/>
              </a:rPr>
              <a:t>MongoDB Charts</a:t>
            </a:r>
            <a:endParaRPr b="1" sz="1000">
              <a:solidFill>
                <a:srgbClr val="1D7E74"/>
              </a:solidFill>
              <a:latin typeface="Roboto"/>
              <a:ea typeface="Roboto"/>
              <a:cs typeface="Roboto"/>
              <a:sym typeface="Roboto"/>
            </a:endParaRPr>
          </a:p>
        </p:txBody>
      </p:sp>
      <p:sp>
        <p:nvSpPr>
          <p:cNvPr id="438" name="Google Shape;438;p23"/>
          <p:cNvSpPr/>
          <p:nvPr/>
        </p:nvSpPr>
        <p:spPr>
          <a:xfrm>
            <a:off x="7079948" y="2141330"/>
            <a:ext cx="1297500" cy="553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lang="en" sz="1000">
                <a:solidFill>
                  <a:srgbClr val="1D7E74"/>
                </a:solidFill>
                <a:latin typeface="Roboto Medium"/>
                <a:ea typeface="Roboto Medium"/>
                <a:cs typeface="Roboto Medium"/>
                <a:sym typeface="Roboto Medium"/>
              </a:rPr>
              <a:t>Visualize live data from any MongoDB instance</a:t>
            </a:r>
            <a:endParaRPr b="1" sz="1000">
              <a:solidFill>
                <a:srgbClr val="1D7E74"/>
              </a:solidFill>
              <a:latin typeface="Roboto"/>
              <a:ea typeface="Roboto"/>
              <a:cs typeface="Roboto"/>
              <a:sym typeface="Roboto"/>
            </a:endParaRPr>
          </a:p>
        </p:txBody>
      </p:sp>
      <p:sp>
        <p:nvSpPr>
          <p:cNvPr id="439" name="Google Shape;439;p23"/>
          <p:cNvSpPr/>
          <p:nvPr/>
        </p:nvSpPr>
        <p:spPr>
          <a:xfrm>
            <a:off x="7114098" y="3566305"/>
            <a:ext cx="1297500" cy="553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000">
                <a:solidFill>
                  <a:srgbClr val="1D7E74"/>
                </a:solidFill>
                <a:latin typeface="Roboto"/>
                <a:ea typeface="Roboto"/>
                <a:cs typeface="Roboto"/>
                <a:sym typeface="Roboto"/>
              </a:rPr>
              <a:t> </a:t>
            </a:r>
            <a:r>
              <a:rPr lang="en" sz="1000">
                <a:solidFill>
                  <a:schemeClr val="lt1"/>
                </a:solidFill>
                <a:latin typeface="Roboto Medium"/>
                <a:ea typeface="Roboto Medium"/>
                <a:cs typeface="Roboto Medium"/>
                <a:sym typeface="Roboto Medium"/>
              </a:rPr>
              <a:t>Its real-time visualization features help our team to monitor essential metrics efficiently</a:t>
            </a:r>
            <a:r>
              <a:rPr b="1" lang="en" sz="1000">
                <a:solidFill>
                  <a:srgbClr val="1D7E74"/>
                </a:solidFill>
                <a:latin typeface="Roboto"/>
                <a:ea typeface="Roboto"/>
                <a:cs typeface="Roboto"/>
                <a:sym typeface="Roboto"/>
              </a:rPr>
              <a:t>  leThearn</a:t>
            </a:r>
            <a:endParaRPr b="1" sz="1000">
              <a:solidFill>
                <a:srgbClr val="1D7E74"/>
              </a:solidFill>
              <a:latin typeface="Roboto"/>
              <a:ea typeface="Roboto"/>
              <a:cs typeface="Roboto"/>
              <a:sym typeface="Roboto"/>
            </a:endParaRPr>
          </a:p>
        </p:txBody>
      </p:sp>
      <p:sp>
        <p:nvSpPr>
          <p:cNvPr id="440" name="Google Shape;440;p23"/>
          <p:cNvSpPr txBox="1"/>
          <p:nvPr/>
        </p:nvSpPr>
        <p:spPr>
          <a:xfrm>
            <a:off x="6512275" y="388200"/>
            <a:ext cx="381300" cy="26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latin typeface="Nunito"/>
                <a:ea typeface="Nunito"/>
                <a:cs typeface="Nunito"/>
                <a:sym typeface="Nunito"/>
              </a:rPr>
              <a:t>13</a:t>
            </a:r>
            <a:endParaRPr sz="800">
              <a:latin typeface="Nunito"/>
              <a:ea typeface="Nunito"/>
              <a:cs typeface="Nunito"/>
              <a:sym typeface="Nuni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4" name="Shape 444"/>
        <p:cNvGrpSpPr/>
        <p:nvPr/>
      </p:nvGrpSpPr>
      <p:grpSpPr>
        <a:xfrm>
          <a:off x="0" y="0"/>
          <a:ext cx="0" cy="0"/>
          <a:chOff x="0" y="0"/>
          <a:chExt cx="0" cy="0"/>
        </a:xfrm>
      </p:grpSpPr>
      <p:sp>
        <p:nvSpPr>
          <p:cNvPr id="445" name="Google Shape;445;p24"/>
          <p:cNvSpPr txBox="1"/>
          <p:nvPr>
            <p:ph type="title"/>
          </p:nvPr>
        </p:nvSpPr>
        <p:spPr>
          <a:xfrm>
            <a:off x="1056750" y="118300"/>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1D7E74"/>
                </a:solidFill>
              </a:rPr>
              <a:t>Our Proposed System</a:t>
            </a:r>
            <a:endParaRPr>
              <a:solidFill>
                <a:srgbClr val="1D7E74"/>
              </a:solidFill>
            </a:endParaRPr>
          </a:p>
        </p:txBody>
      </p:sp>
      <p:pic>
        <p:nvPicPr>
          <p:cNvPr id="446" name="Google Shape;446;p24"/>
          <p:cNvPicPr preferRelativeResize="0"/>
          <p:nvPr/>
        </p:nvPicPr>
        <p:blipFill>
          <a:blip r:embed="rId3">
            <a:alphaModFix/>
          </a:blip>
          <a:stretch>
            <a:fillRect/>
          </a:stretch>
        </p:blipFill>
        <p:spPr>
          <a:xfrm>
            <a:off x="1143350" y="791225"/>
            <a:ext cx="7775299" cy="4164350"/>
          </a:xfrm>
          <a:prstGeom prst="rect">
            <a:avLst/>
          </a:prstGeom>
          <a:noFill/>
          <a:ln>
            <a:noFill/>
          </a:ln>
        </p:spPr>
      </p:pic>
      <p:sp>
        <p:nvSpPr>
          <p:cNvPr id="447" name="Google Shape;447;p24"/>
          <p:cNvSpPr txBox="1"/>
          <p:nvPr/>
        </p:nvSpPr>
        <p:spPr>
          <a:xfrm>
            <a:off x="4731075" y="118300"/>
            <a:ext cx="363900" cy="25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latin typeface="Nunito"/>
                <a:ea typeface="Nunito"/>
                <a:cs typeface="Nunito"/>
                <a:sym typeface="Nunito"/>
              </a:rPr>
              <a:t>14</a:t>
            </a:r>
            <a:endParaRPr sz="800">
              <a:latin typeface="Nunito"/>
              <a:ea typeface="Nunito"/>
              <a:cs typeface="Nunito"/>
              <a:sym typeface="Nuni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1" name="Shape 451"/>
        <p:cNvGrpSpPr/>
        <p:nvPr/>
      </p:nvGrpSpPr>
      <p:grpSpPr>
        <a:xfrm>
          <a:off x="0" y="0"/>
          <a:ext cx="0" cy="0"/>
          <a:chOff x="0" y="0"/>
          <a:chExt cx="0" cy="0"/>
        </a:xfrm>
      </p:grpSpPr>
      <p:sp>
        <p:nvSpPr>
          <p:cNvPr id="452" name="Google Shape;452;p25"/>
          <p:cNvSpPr txBox="1"/>
          <p:nvPr>
            <p:ph type="title"/>
          </p:nvPr>
        </p:nvSpPr>
        <p:spPr>
          <a:xfrm>
            <a:off x="1303800" y="598575"/>
            <a:ext cx="7030500" cy="65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1D7E74"/>
                </a:solidFill>
                <a:latin typeface="Nunito"/>
                <a:ea typeface="Nunito"/>
                <a:cs typeface="Nunito"/>
                <a:sym typeface="Nunito"/>
              </a:rPr>
              <a:t>Architecture</a:t>
            </a:r>
            <a:endParaRPr>
              <a:solidFill>
                <a:srgbClr val="1D7E74"/>
              </a:solidFill>
              <a:latin typeface="Nunito"/>
              <a:ea typeface="Nunito"/>
              <a:cs typeface="Nunito"/>
              <a:sym typeface="Nunito"/>
            </a:endParaRPr>
          </a:p>
        </p:txBody>
      </p:sp>
      <p:graphicFrame>
        <p:nvGraphicFramePr>
          <p:cNvPr id="453" name="Google Shape;453;p25"/>
          <p:cNvGraphicFramePr/>
          <p:nvPr/>
        </p:nvGraphicFramePr>
        <p:xfrm>
          <a:off x="359825" y="1590750"/>
          <a:ext cx="3000000" cy="3000000"/>
        </p:xfrm>
        <a:graphic>
          <a:graphicData uri="http://schemas.openxmlformats.org/drawingml/2006/table">
            <a:tbl>
              <a:tblPr>
                <a:noFill/>
                <a:tableStyleId>{F6B37E19-38D2-40DF-9B66-BE6B00388954}</a:tableStyleId>
              </a:tblPr>
              <a:tblGrid>
                <a:gridCol w="1558350"/>
                <a:gridCol w="6690375"/>
              </a:tblGrid>
              <a:tr h="560100">
                <a:tc>
                  <a:txBody>
                    <a:bodyPr>
                      <a:noAutofit/>
                    </a:bodyPr>
                    <a:lstStyle/>
                    <a:p>
                      <a:pPr indent="0" lvl="0" marL="0" rtl="0" algn="ctr">
                        <a:spcBef>
                          <a:spcPts val="0"/>
                        </a:spcBef>
                        <a:spcAft>
                          <a:spcPts val="0"/>
                        </a:spcAft>
                        <a:buNone/>
                      </a:pPr>
                      <a:r>
                        <a:rPr b="1" lang="en">
                          <a:latin typeface="Nunito"/>
                          <a:ea typeface="Nunito"/>
                          <a:cs typeface="Nunito"/>
                          <a:sym typeface="Nunito"/>
                        </a:rPr>
                        <a:t>User</a:t>
                      </a:r>
                      <a:endParaRPr b="1">
                        <a:latin typeface="Nunito"/>
                        <a:ea typeface="Nunito"/>
                        <a:cs typeface="Nunito"/>
                        <a:sym typeface="Nunito"/>
                      </a:endParaRPr>
                    </a:p>
                  </a:txBody>
                  <a:tcPr marT="91425" marB="91425" marR="91425" marL="91425" anchor="ctr">
                    <a:solidFill>
                      <a:srgbClr val="EFEFEF"/>
                    </a:solidFill>
                  </a:tcPr>
                </a:tc>
                <a:tc>
                  <a:txBody>
                    <a:bodyPr>
                      <a:noAutofit/>
                    </a:bodyPr>
                    <a:lstStyle/>
                    <a:p>
                      <a:pPr indent="0" lvl="0" marL="0" rtl="0" algn="l">
                        <a:spcBef>
                          <a:spcPts val="0"/>
                        </a:spcBef>
                        <a:spcAft>
                          <a:spcPts val="0"/>
                        </a:spcAft>
                        <a:buNone/>
                      </a:pPr>
                      <a:r>
                        <a:t/>
                      </a:r>
                      <a:endParaRPr/>
                    </a:p>
                  </a:txBody>
                  <a:tcPr marT="91425" marB="91425" marR="91425" marL="91425">
                    <a:solidFill>
                      <a:srgbClr val="EFEFEF"/>
                    </a:solidFill>
                  </a:tcPr>
                </a:tc>
              </a:tr>
              <a:tr h="872475">
                <a:tc>
                  <a:txBody>
                    <a:bodyPr>
                      <a:noAutofit/>
                    </a:bodyPr>
                    <a:lstStyle/>
                    <a:p>
                      <a:pPr indent="0" lvl="0" marL="0" rtl="0" algn="ctr">
                        <a:spcBef>
                          <a:spcPts val="0"/>
                        </a:spcBef>
                        <a:spcAft>
                          <a:spcPts val="0"/>
                        </a:spcAft>
                        <a:buNone/>
                      </a:pPr>
                      <a:r>
                        <a:rPr b="1" lang="en">
                          <a:latin typeface="Nunito"/>
                          <a:ea typeface="Nunito"/>
                          <a:cs typeface="Nunito"/>
                          <a:sym typeface="Nunito"/>
                        </a:rPr>
                        <a:t>User Interface</a:t>
                      </a:r>
                      <a:endParaRPr b="1">
                        <a:latin typeface="Nunito"/>
                        <a:ea typeface="Nunito"/>
                        <a:cs typeface="Nunito"/>
                        <a:sym typeface="Nunito"/>
                      </a:endParaRPr>
                    </a:p>
                  </a:txBody>
                  <a:tcPr marT="91425" marB="91425" marR="91425" marL="91425" anchor="ctr">
                    <a:solidFill>
                      <a:srgbClr val="EFEFEF"/>
                    </a:solidFill>
                  </a:tcPr>
                </a:tc>
                <a:tc>
                  <a:txBody>
                    <a:bodyPr>
                      <a:noAutofit/>
                    </a:bodyPr>
                    <a:lstStyle/>
                    <a:p>
                      <a:pPr indent="0" lvl="0" marL="0" rtl="0" algn="l">
                        <a:spcBef>
                          <a:spcPts val="0"/>
                        </a:spcBef>
                        <a:spcAft>
                          <a:spcPts val="0"/>
                        </a:spcAft>
                        <a:buNone/>
                      </a:pPr>
                      <a:r>
                        <a:t/>
                      </a:r>
                      <a:endParaRPr/>
                    </a:p>
                  </a:txBody>
                  <a:tcPr marT="91425" marB="91425" marR="91425" marL="91425">
                    <a:solidFill>
                      <a:srgbClr val="EFEFEF"/>
                    </a:solidFill>
                  </a:tcPr>
                </a:tc>
              </a:tr>
              <a:tr h="772100">
                <a:tc>
                  <a:txBody>
                    <a:bodyPr>
                      <a:noAutofit/>
                    </a:bodyPr>
                    <a:lstStyle/>
                    <a:p>
                      <a:pPr indent="0" lvl="0" marL="0" rtl="0" algn="ctr">
                        <a:spcBef>
                          <a:spcPts val="0"/>
                        </a:spcBef>
                        <a:spcAft>
                          <a:spcPts val="0"/>
                        </a:spcAft>
                        <a:buNone/>
                      </a:pPr>
                      <a:r>
                        <a:rPr b="1" lang="en">
                          <a:latin typeface="Nunito"/>
                          <a:ea typeface="Nunito"/>
                          <a:cs typeface="Nunito"/>
                          <a:sym typeface="Nunito"/>
                        </a:rPr>
                        <a:t>Application Layer</a:t>
                      </a:r>
                      <a:endParaRPr b="1">
                        <a:latin typeface="Nunito"/>
                        <a:ea typeface="Nunito"/>
                        <a:cs typeface="Nunito"/>
                        <a:sym typeface="Nunito"/>
                      </a:endParaRPr>
                    </a:p>
                  </a:txBody>
                  <a:tcPr marT="91425" marB="91425" marR="91425" marL="91425" anchor="ctr">
                    <a:solidFill>
                      <a:srgbClr val="EFEFEF"/>
                    </a:solidFill>
                  </a:tcPr>
                </a:tc>
                <a:tc>
                  <a:txBody>
                    <a:bodyPr>
                      <a:noAutofit/>
                    </a:bodyPr>
                    <a:lstStyle/>
                    <a:p>
                      <a:pPr indent="0" lvl="0" marL="0" rtl="0" algn="l">
                        <a:spcBef>
                          <a:spcPts val="0"/>
                        </a:spcBef>
                        <a:spcAft>
                          <a:spcPts val="0"/>
                        </a:spcAft>
                        <a:buNone/>
                      </a:pPr>
                      <a:r>
                        <a:t/>
                      </a:r>
                      <a:endParaRPr/>
                    </a:p>
                  </a:txBody>
                  <a:tcPr marT="91425" marB="91425" marR="91425" marL="91425">
                    <a:solidFill>
                      <a:srgbClr val="EFEFEF"/>
                    </a:solidFill>
                  </a:tcPr>
                </a:tc>
              </a:tr>
              <a:tr h="325800">
                <a:tc>
                  <a:txBody>
                    <a:bodyPr>
                      <a:noAutofit/>
                    </a:bodyPr>
                    <a:lstStyle/>
                    <a:p>
                      <a:pPr indent="0" lvl="0" marL="0" rtl="0" algn="ctr">
                        <a:spcBef>
                          <a:spcPts val="0"/>
                        </a:spcBef>
                        <a:spcAft>
                          <a:spcPts val="0"/>
                        </a:spcAft>
                        <a:buNone/>
                      </a:pPr>
                      <a:r>
                        <a:rPr b="1" lang="en">
                          <a:latin typeface="Nunito"/>
                          <a:ea typeface="Nunito"/>
                          <a:cs typeface="Nunito"/>
                          <a:sym typeface="Nunito"/>
                        </a:rPr>
                        <a:t>Data Access</a:t>
                      </a:r>
                      <a:endParaRPr b="1">
                        <a:latin typeface="Nunito"/>
                        <a:ea typeface="Nunito"/>
                        <a:cs typeface="Nunito"/>
                        <a:sym typeface="Nunito"/>
                      </a:endParaRPr>
                    </a:p>
                  </a:txBody>
                  <a:tcPr marT="91425" marB="91425" marR="91425" marL="91425" anchor="ctr">
                    <a:solidFill>
                      <a:srgbClr val="EFEFEF"/>
                    </a:solidFill>
                  </a:tcPr>
                </a:tc>
                <a:tc>
                  <a:txBody>
                    <a:bodyPr>
                      <a:noAutofit/>
                    </a:bodyPr>
                    <a:lstStyle/>
                    <a:p>
                      <a:pPr indent="0" lvl="0" marL="0" rtl="0" algn="l">
                        <a:spcBef>
                          <a:spcPts val="0"/>
                        </a:spcBef>
                        <a:spcAft>
                          <a:spcPts val="0"/>
                        </a:spcAft>
                        <a:buNone/>
                      </a:pPr>
                      <a:r>
                        <a:t/>
                      </a:r>
                      <a:endParaRPr/>
                    </a:p>
                  </a:txBody>
                  <a:tcPr marT="91425" marB="91425" marR="91425" marL="91425">
                    <a:solidFill>
                      <a:srgbClr val="EFEFEF"/>
                    </a:solidFill>
                  </a:tcPr>
                </a:tc>
              </a:tr>
              <a:tr h="727475">
                <a:tc>
                  <a:txBody>
                    <a:bodyPr>
                      <a:noAutofit/>
                    </a:bodyPr>
                    <a:lstStyle/>
                    <a:p>
                      <a:pPr indent="0" lvl="0" marL="0" rtl="0" algn="ctr">
                        <a:spcBef>
                          <a:spcPts val="0"/>
                        </a:spcBef>
                        <a:spcAft>
                          <a:spcPts val="0"/>
                        </a:spcAft>
                        <a:buNone/>
                      </a:pPr>
                      <a:r>
                        <a:rPr b="1" lang="en">
                          <a:latin typeface="Nunito"/>
                          <a:ea typeface="Nunito"/>
                          <a:cs typeface="Nunito"/>
                          <a:sym typeface="Nunito"/>
                        </a:rPr>
                        <a:t>Database Layer</a:t>
                      </a:r>
                      <a:endParaRPr b="1">
                        <a:latin typeface="Nunito"/>
                        <a:ea typeface="Nunito"/>
                        <a:cs typeface="Nunito"/>
                        <a:sym typeface="Nunito"/>
                      </a:endParaRPr>
                    </a:p>
                  </a:txBody>
                  <a:tcPr marT="91425" marB="91425" marR="91425" marL="91425" anchor="ctr">
                    <a:solidFill>
                      <a:srgbClr val="EFEFEF"/>
                    </a:solidFill>
                  </a:tcPr>
                </a:tc>
                <a:tc>
                  <a:txBody>
                    <a:bodyPr>
                      <a:noAutofit/>
                    </a:bodyPr>
                    <a:lstStyle/>
                    <a:p>
                      <a:pPr indent="0" lvl="0" marL="0" rtl="0" algn="l">
                        <a:spcBef>
                          <a:spcPts val="0"/>
                        </a:spcBef>
                        <a:spcAft>
                          <a:spcPts val="0"/>
                        </a:spcAft>
                        <a:buNone/>
                      </a:pPr>
                      <a:r>
                        <a:t/>
                      </a:r>
                      <a:endParaRPr/>
                    </a:p>
                  </a:txBody>
                  <a:tcPr marT="91425" marB="91425" marR="91425" marL="91425">
                    <a:solidFill>
                      <a:srgbClr val="EFEFEF"/>
                    </a:solidFill>
                  </a:tcPr>
                </a:tc>
              </a:tr>
            </a:tbl>
          </a:graphicData>
        </a:graphic>
      </p:graphicFrame>
      <p:sp>
        <p:nvSpPr>
          <p:cNvPr id="454" name="Google Shape;454;p25"/>
          <p:cNvSpPr/>
          <p:nvPr/>
        </p:nvSpPr>
        <p:spPr>
          <a:xfrm>
            <a:off x="2030600" y="1702350"/>
            <a:ext cx="825600" cy="2454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Nunito"/>
                <a:ea typeface="Nunito"/>
                <a:cs typeface="Nunito"/>
                <a:sym typeface="Nunito"/>
              </a:rPr>
              <a:t>Shopper</a:t>
            </a:r>
            <a:r>
              <a:rPr lang="en" sz="1000">
                <a:latin typeface="Nunito"/>
                <a:ea typeface="Nunito"/>
                <a:cs typeface="Nunito"/>
                <a:sym typeface="Nunito"/>
              </a:rPr>
              <a:t> </a:t>
            </a:r>
            <a:endParaRPr sz="1000">
              <a:latin typeface="Nunito"/>
              <a:ea typeface="Nunito"/>
              <a:cs typeface="Nunito"/>
              <a:sym typeface="Nunito"/>
            </a:endParaRPr>
          </a:p>
        </p:txBody>
      </p:sp>
      <p:sp>
        <p:nvSpPr>
          <p:cNvPr id="455" name="Google Shape;455;p25"/>
          <p:cNvSpPr/>
          <p:nvPr/>
        </p:nvSpPr>
        <p:spPr>
          <a:xfrm>
            <a:off x="2964025" y="1702350"/>
            <a:ext cx="825600" cy="245400"/>
          </a:xfrm>
          <a:prstGeom prst="roundRect">
            <a:avLst>
              <a:gd fmla="val 16667" name="adj"/>
            </a:avLst>
          </a:prstGeom>
          <a:solidFill>
            <a:srgbClr val="DD7E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1000">
                <a:latin typeface="Nunito"/>
                <a:ea typeface="Nunito"/>
                <a:cs typeface="Nunito"/>
                <a:sym typeface="Nunito"/>
              </a:rPr>
              <a:t>Analyst</a:t>
            </a:r>
            <a:endParaRPr sz="1100"/>
          </a:p>
        </p:txBody>
      </p:sp>
      <p:sp>
        <p:nvSpPr>
          <p:cNvPr id="456" name="Google Shape;456;p25"/>
          <p:cNvSpPr/>
          <p:nvPr/>
        </p:nvSpPr>
        <p:spPr>
          <a:xfrm>
            <a:off x="3897450" y="1702350"/>
            <a:ext cx="1034100" cy="245400"/>
          </a:xfrm>
          <a:prstGeom prst="roundRect">
            <a:avLst>
              <a:gd fmla="val 16667" name="adj"/>
            </a:avLst>
          </a:prstGeom>
          <a:solidFill>
            <a:srgbClr val="F9CB9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1100">
                <a:latin typeface="Nunito"/>
                <a:ea typeface="Nunito"/>
                <a:cs typeface="Nunito"/>
                <a:sym typeface="Nunito"/>
              </a:rPr>
              <a:t>DB Admin</a:t>
            </a:r>
            <a:endParaRPr sz="1100"/>
          </a:p>
        </p:txBody>
      </p:sp>
      <p:sp>
        <p:nvSpPr>
          <p:cNvPr id="457" name="Google Shape;457;p25"/>
          <p:cNvSpPr/>
          <p:nvPr/>
        </p:nvSpPr>
        <p:spPr>
          <a:xfrm>
            <a:off x="5010400" y="1702350"/>
            <a:ext cx="1063200" cy="245400"/>
          </a:xfrm>
          <a:prstGeom prst="roundRect">
            <a:avLst>
              <a:gd fmla="val 16667" name="adj"/>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Nunito"/>
                <a:ea typeface="Nunito"/>
                <a:cs typeface="Nunito"/>
                <a:sym typeface="Nunito"/>
              </a:rPr>
              <a:t>Style Mgr DBA</a:t>
            </a:r>
            <a:endParaRPr sz="1000">
              <a:latin typeface="Nunito"/>
              <a:ea typeface="Nunito"/>
              <a:cs typeface="Nunito"/>
              <a:sym typeface="Nunito"/>
            </a:endParaRPr>
          </a:p>
        </p:txBody>
      </p:sp>
      <p:sp>
        <p:nvSpPr>
          <p:cNvPr id="458" name="Google Shape;458;p25"/>
          <p:cNvSpPr/>
          <p:nvPr/>
        </p:nvSpPr>
        <p:spPr>
          <a:xfrm>
            <a:off x="6181300" y="1702350"/>
            <a:ext cx="1034100" cy="245400"/>
          </a:xfrm>
          <a:prstGeom prst="roundRect">
            <a:avLst>
              <a:gd fmla="val 16667" name="adj"/>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latin typeface="Nunito"/>
                <a:ea typeface="Nunito"/>
                <a:cs typeface="Nunito"/>
                <a:sym typeface="Nunito"/>
              </a:rPr>
              <a:t>Brand Mgr</a:t>
            </a:r>
            <a:endParaRPr sz="1100">
              <a:latin typeface="Nunito"/>
              <a:ea typeface="Nunito"/>
              <a:cs typeface="Nunito"/>
              <a:sym typeface="Nunito"/>
            </a:endParaRPr>
          </a:p>
        </p:txBody>
      </p:sp>
      <p:sp>
        <p:nvSpPr>
          <p:cNvPr id="459" name="Google Shape;459;p25"/>
          <p:cNvSpPr/>
          <p:nvPr/>
        </p:nvSpPr>
        <p:spPr>
          <a:xfrm>
            <a:off x="7323225" y="1702350"/>
            <a:ext cx="1034100" cy="245400"/>
          </a:xfrm>
          <a:prstGeom prst="roundRect">
            <a:avLst>
              <a:gd fmla="val 16667"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latin typeface="Nunito"/>
                <a:ea typeface="Nunito"/>
                <a:cs typeface="Nunito"/>
                <a:sym typeface="Nunito"/>
              </a:rPr>
              <a:t>CRM Mgr</a:t>
            </a:r>
            <a:endParaRPr sz="1100">
              <a:latin typeface="Nunito"/>
              <a:ea typeface="Nunito"/>
              <a:cs typeface="Nunito"/>
              <a:sym typeface="Nunito"/>
            </a:endParaRPr>
          </a:p>
        </p:txBody>
      </p:sp>
      <p:sp>
        <p:nvSpPr>
          <p:cNvPr id="460" name="Google Shape;460;p25"/>
          <p:cNvSpPr/>
          <p:nvPr/>
        </p:nvSpPr>
        <p:spPr>
          <a:xfrm>
            <a:off x="2008300" y="2226750"/>
            <a:ext cx="1781400" cy="7251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25"/>
          <p:cNvSpPr/>
          <p:nvPr/>
        </p:nvSpPr>
        <p:spPr>
          <a:xfrm>
            <a:off x="2108725" y="2271375"/>
            <a:ext cx="747600" cy="651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latin typeface="Nunito"/>
                <a:ea typeface="Nunito"/>
                <a:cs typeface="Nunito"/>
                <a:sym typeface="Nunito"/>
              </a:rPr>
              <a:t>Style Profile UI</a:t>
            </a:r>
            <a:endParaRPr sz="1100">
              <a:latin typeface="Nunito"/>
              <a:ea typeface="Nunito"/>
              <a:cs typeface="Nunito"/>
              <a:sym typeface="Nunito"/>
            </a:endParaRPr>
          </a:p>
        </p:txBody>
      </p:sp>
      <p:sp>
        <p:nvSpPr>
          <p:cNvPr id="462" name="Google Shape;462;p25"/>
          <p:cNvSpPr/>
          <p:nvPr/>
        </p:nvSpPr>
        <p:spPr>
          <a:xfrm>
            <a:off x="2886025" y="2271375"/>
            <a:ext cx="825600" cy="651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latin typeface="Nunito"/>
                <a:ea typeface="Nunito"/>
                <a:cs typeface="Nunito"/>
                <a:sym typeface="Nunito"/>
              </a:rPr>
              <a:t>Chatbot UI</a:t>
            </a:r>
            <a:endParaRPr sz="1100">
              <a:latin typeface="Nunito"/>
              <a:ea typeface="Nunito"/>
              <a:cs typeface="Nunito"/>
              <a:sym typeface="Nunito"/>
            </a:endParaRPr>
          </a:p>
        </p:txBody>
      </p:sp>
      <p:sp>
        <p:nvSpPr>
          <p:cNvPr id="463" name="Google Shape;463;p25"/>
          <p:cNvSpPr/>
          <p:nvPr/>
        </p:nvSpPr>
        <p:spPr>
          <a:xfrm>
            <a:off x="3897450" y="2209200"/>
            <a:ext cx="1034100" cy="725100"/>
          </a:xfrm>
          <a:prstGeom prst="roundRect">
            <a:avLst>
              <a:gd fmla="val 16667" name="adj"/>
            </a:avLst>
          </a:prstGeom>
          <a:solidFill>
            <a:srgbClr val="F9CB9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latin typeface="Nunito"/>
                <a:ea typeface="Nunito"/>
                <a:cs typeface="Nunito"/>
                <a:sym typeface="Nunito"/>
              </a:rPr>
              <a:t>MongoDB UI</a:t>
            </a:r>
            <a:endParaRPr sz="1100"/>
          </a:p>
        </p:txBody>
      </p:sp>
      <p:sp>
        <p:nvSpPr>
          <p:cNvPr id="464" name="Google Shape;464;p25"/>
          <p:cNvSpPr/>
          <p:nvPr/>
        </p:nvSpPr>
        <p:spPr>
          <a:xfrm>
            <a:off x="5039300" y="2209200"/>
            <a:ext cx="3294900" cy="725100"/>
          </a:xfrm>
          <a:prstGeom prst="roundRect">
            <a:avLst>
              <a:gd fmla="val 16667" name="adj"/>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latin typeface="Nunito"/>
                <a:ea typeface="Nunito"/>
                <a:cs typeface="Nunito"/>
                <a:sym typeface="Nunito"/>
              </a:rPr>
              <a:t>Analytics Module </a:t>
            </a:r>
            <a:r>
              <a:rPr lang="en" sz="1100">
                <a:latin typeface="Nunito"/>
                <a:ea typeface="Nunito"/>
                <a:cs typeface="Nunito"/>
                <a:sym typeface="Nunito"/>
              </a:rPr>
              <a:t>UI</a:t>
            </a:r>
            <a:endParaRPr sz="1100"/>
          </a:p>
        </p:txBody>
      </p:sp>
      <p:sp>
        <p:nvSpPr>
          <p:cNvPr id="465" name="Google Shape;465;p25"/>
          <p:cNvSpPr/>
          <p:nvPr/>
        </p:nvSpPr>
        <p:spPr>
          <a:xfrm>
            <a:off x="2047300" y="3097425"/>
            <a:ext cx="1278600" cy="558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latin typeface="Nunito"/>
                <a:ea typeface="Nunito"/>
                <a:cs typeface="Nunito"/>
                <a:sym typeface="Nunito"/>
              </a:rPr>
              <a:t>360 degree Style Profile</a:t>
            </a:r>
            <a:endParaRPr sz="1100">
              <a:latin typeface="Nunito"/>
              <a:ea typeface="Nunito"/>
              <a:cs typeface="Nunito"/>
              <a:sym typeface="Nunito"/>
            </a:endParaRPr>
          </a:p>
          <a:p>
            <a:pPr indent="0" lvl="0" marL="0" rtl="0" algn="ctr">
              <a:spcBef>
                <a:spcPts val="0"/>
              </a:spcBef>
              <a:spcAft>
                <a:spcPts val="0"/>
              </a:spcAft>
              <a:buNone/>
            </a:pPr>
            <a:r>
              <a:rPr lang="en" sz="1100">
                <a:latin typeface="Nunito"/>
                <a:ea typeface="Nunito"/>
                <a:cs typeface="Nunito"/>
                <a:sym typeface="Nunito"/>
              </a:rPr>
              <a:t>System</a:t>
            </a:r>
            <a:endParaRPr sz="1100">
              <a:latin typeface="Nunito"/>
              <a:ea typeface="Nunito"/>
              <a:cs typeface="Nunito"/>
              <a:sym typeface="Nunito"/>
            </a:endParaRPr>
          </a:p>
        </p:txBody>
      </p:sp>
      <p:sp>
        <p:nvSpPr>
          <p:cNvPr id="466" name="Google Shape;466;p25"/>
          <p:cNvSpPr/>
          <p:nvPr/>
        </p:nvSpPr>
        <p:spPr>
          <a:xfrm>
            <a:off x="3414150" y="3097500"/>
            <a:ext cx="1338900" cy="546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1100">
                <a:latin typeface="Nunito"/>
                <a:ea typeface="Nunito"/>
                <a:cs typeface="Nunito"/>
                <a:sym typeface="Nunito"/>
              </a:rPr>
              <a:t>Chatbot</a:t>
            </a:r>
            <a:endParaRPr sz="1100">
              <a:latin typeface="Nunito"/>
              <a:ea typeface="Nunito"/>
              <a:cs typeface="Nunito"/>
              <a:sym typeface="Nunito"/>
            </a:endParaRPr>
          </a:p>
          <a:p>
            <a:pPr indent="0" lvl="0" marL="0" rtl="0" algn="ctr">
              <a:spcBef>
                <a:spcPts val="0"/>
              </a:spcBef>
              <a:spcAft>
                <a:spcPts val="0"/>
              </a:spcAft>
              <a:buClr>
                <a:srgbClr val="000000"/>
              </a:buClr>
              <a:buSzPts val="1100"/>
              <a:buFont typeface="Arial"/>
              <a:buNone/>
            </a:pPr>
            <a:r>
              <a:rPr lang="en" sz="1100">
                <a:latin typeface="Nunito"/>
                <a:ea typeface="Nunito"/>
                <a:cs typeface="Nunito"/>
                <a:sym typeface="Nunito"/>
              </a:rPr>
              <a:t>System</a:t>
            </a:r>
            <a:endParaRPr/>
          </a:p>
        </p:txBody>
      </p:sp>
      <p:sp>
        <p:nvSpPr>
          <p:cNvPr id="467" name="Google Shape;467;p25"/>
          <p:cNvSpPr/>
          <p:nvPr/>
        </p:nvSpPr>
        <p:spPr>
          <a:xfrm>
            <a:off x="6365075" y="3097425"/>
            <a:ext cx="1992300" cy="546300"/>
          </a:xfrm>
          <a:prstGeom prst="roundRect">
            <a:avLst>
              <a:gd fmla="val 16667" name="adj"/>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1100">
                <a:latin typeface="Nunito"/>
                <a:ea typeface="Nunito"/>
                <a:cs typeface="Nunito"/>
                <a:sym typeface="Nunito"/>
              </a:rPr>
              <a:t>Real-Time Analytics System</a:t>
            </a:r>
            <a:endParaRPr/>
          </a:p>
        </p:txBody>
      </p:sp>
      <p:sp>
        <p:nvSpPr>
          <p:cNvPr id="468" name="Google Shape;468;p25"/>
          <p:cNvSpPr/>
          <p:nvPr/>
        </p:nvSpPr>
        <p:spPr>
          <a:xfrm>
            <a:off x="2108725" y="3878025"/>
            <a:ext cx="6225600" cy="245400"/>
          </a:xfrm>
          <a:prstGeom prst="roundRect">
            <a:avLst>
              <a:gd fmla="val 16667" name="adj"/>
            </a:avLst>
          </a:prstGeom>
          <a:solidFill>
            <a:srgbClr val="B4A7D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25"/>
          <p:cNvSpPr/>
          <p:nvPr/>
        </p:nvSpPr>
        <p:spPr>
          <a:xfrm>
            <a:off x="2621950" y="4290850"/>
            <a:ext cx="4898100" cy="558000"/>
          </a:xfrm>
          <a:prstGeom prst="roundRect">
            <a:avLst>
              <a:gd fmla="val 16667" name="adj"/>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25"/>
          <p:cNvSpPr/>
          <p:nvPr/>
        </p:nvSpPr>
        <p:spPr>
          <a:xfrm>
            <a:off x="3257925" y="4357775"/>
            <a:ext cx="1338900" cy="446400"/>
          </a:xfrm>
          <a:prstGeom prst="can">
            <a:avLst>
              <a:gd fmla="val 25000" name="adj"/>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latin typeface="Nunito"/>
                <a:ea typeface="Nunito"/>
                <a:cs typeface="Nunito"/>
                <a:sym typeface="Nunito"/>
              </a:rPr>
              <a:t>MySQL</a:t>
            </a:r>
            <a:r>
              <a:rPr lang="en" sz="1000">
                <a:latin typeface="Nunito"/>
                <a:ea typeface="Nunito"/>
                <a:cs typeface="Nunito"/>
                <a:sym typeface="Nunito"/>
              </a:rPr>
              <a:t> : Existing Data</a:t>
            </a:r>
            <a:endParaRPr sz="1000">
              <a:latin typeface="Nunito"/>
              <a:ea typeface="Nunito"/>
              <a:cs typeface="Nunito"/>
              <a:sym typeface="Nunito"/>
            </a:endParaRPr>
          </a:p>
        </p:txBody>
      </p:sp>
      <p:sp>
        <p:nvSpPr>
          <p:cNvPr id="471" name="Google Shape;471;p25"/>
          <p:cNvSpPr/>
          <p:nvPr/>
        </p:nvSpPr>
        <p:spPr>
          <a:xfrm>
            <a:off x="5039375" y="4357775"/>
            <a:ext cx="1610400" cy="446400"/>
          </a:xfrm>
          <a:prstGeom prst="can">
            <a:avLst>
              <a:gd fmla="val 25000" name="adj"/>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b="1" lang="en" sz="1000">
                <a:latin typeface="Nunito"/>
                <a:ea typeface="Nunito"/>
                <a:cs typeface="Nunito"/>
                <a:sym typeface="Nunito"/>
              </a:rPr>
              <a:t>MongoDB</a:t>
            </a:r>
            <a:r>
              <a:rPr lang="en" sz="1000">
                <a:latin typeface="Nunito"/>
                <a:ea typeface="Nunito"/>
                <a:cs typeface="Nunito"/>
                <a:sym typeface="Nunito"/>
              </a:rPr>
              <a:t> : New Unstructured Data</a:t>
            </a:r>
            <a:endParaRPr/>
          </a:p>
        </p:txBody>
      </p:sp>
      <p:sp>
        <p:nvSpPr>
          <p:cNvPr id="472" name="Google Shape;472;p25"/>
          <p:cNvSpPr/>
          <p:nvPr/>
        </p:nvSpPr>
        <p:spPr>
          <a:xfrm>
            <a:off x="4563325" y="4547450"/>
            <a:ext cx="569100" cy="122700"/>
          </a:xfrm>
          <a:prstGeom prst="rightArrow">
            <a:avLst>
              <a:gd fmla="val 50000" name="adj1"/>
              <a:gd fmla="val 50000" name="adj2"/>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25"/>
          <p:cNvSpPr/>
          <p:nvPr/>
        </p:nvSpPr>
        <p:spPr>
          <a:xfrm>
            <a:off x="5232750" y="4056550"/>
            <a:ext cx="111600" cy="368100"/>
          </a:xfrm>
          <a:prstGeom prst="upArrow">
            <a:avLst>
              <a:gd fmla="val 50000" name="adj1"/>
              <a:gd fmla="val 50000" name="adj2"/>
            </a:avLst>
          </a:prstGeom>
          <a:solidFill>
            <a:srgbClr val="B4A7D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25"/>
          <p:cNvSpPr/>
          <p:nvPr/>
        </p:nvSpPr>
        <p:spPr>
          <a:xfrm flipH="1">
            <a:off x="5500625" y="4056550"/>
            <a:ext cx="111600" cy="368100"/>
          </a:xfrm>
          <a:prstGeom prst="upArrow">
            <a:avLst>
              <a:gd fmla="val 50000" name="adj1"/>
              <a:gd fmla="val 50000" name="adj2"/>
            </a:avLst>
          </a:prstGeom>
          <a:solidFill>
            <a:srgbClr val="B4A7D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25"/>
          <p:cNvSpPr/>
          <p:nvPr/>
        </p:nvSpPr>
        <p:spPr>
          <a:xfrm flipH="1">
            <a:off x="5788775" y="4056550"/>
            <a:ext cx="111600" cy="368100"/>
          </a:xfrm>
          <a:prstGeom prst="upArrow">
            <a:avLst>
              <a:gd fmla="val 50000" name="adj1"/>
              <a:gd fmla="val 50000" name="adj2"/>
            </a:avLst>
          </a:prstGeom>
          <a:solidFill>
            <a:srgbClr val="B4A7D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25"/>
          <p:cNvSpPr/>
          <p:nvPr/>
        </p:nvSpPr>
        <p:spPr>
          <a:xfrm flipH="1">
            <a:off x="6076925" y="4056550"/>
            <a:ext cx="111600" cy="368100"/>
          </a:xfrm>
          <a:prstGeom prst="upArrow">
            <a:avLst>
              <a:gd fmla="val 50000" name="adj1"/>
              <a:gd fmla="val 50000" name="adj2"/>
            </a:avLst>
          </a:prstGeom>
          <a:solidFill>
            <a:srgbClr val="B4A7D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25"/>
          <p:cNvSpPr/>
          <p:nvPr/>
        </p:nvSpPr>
        <p:spPr>
          <a:xfrm flipH="1">
            <a:off x="6365075" y="4056550"/>
            <a:ext cx="111600" cy="368100"/>
          </a:xfrm>
          <a:prstGeom prst="upArrow">
            <a:avLst>
              <a:gd fmla="val 50000" name="adj1"/>
              <a:gd fmla="val 50000" name="adj2"/>
            </a:avLst>
          </a:prstGeom>
          <a:solidFill>
            <a:srgbClr val="B4A7D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25"/>
          <p:cNvSpPr/>
          <p:nvPr/>
        </p:nvSpPr>
        <p:spPr>
          <a:xfrm>
            <a:off x="4886975" y="3097375"/>
            <a:ext cx="1338900" cy="546300"/>
          </a:xfrm>
          <a:prstGeom prst="roundRect">
            <a:avLst>
              <a:gd fmla="val 16667" name="adj"/>
            </a:avLst>
          </a:prstGeom>
          <a:solidFill>
            <a:srgbClr val="D5A6B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latin typeface="Nunito"/>
                <a:ea typeface="Nunito"/>
                <a:cs typeface="Nunito"/>
                <a:sym typeface="Nunito"/>
              </a:rPr>
              <a:t>Style Matching System Algorithm</a:t>
            </a:r>
            <a:endParaRPr sz="1100">
              <a:latin typeface="Nunito"/>
              <a:ea typeface="Nunito"/>
              <a:cs typeface="Nunito"/>
              <a:sym typeface="Nuni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2" name="Shape 482"/>
        <p:cNvGrpSpPr/>
        <p:nvPr/>
      </p:nvGrpSpPr>
      <p:grpSpPr>
        <a:xfrm>
          <a:off x="0" y="0"/>
          <a:ext cx="0" cy="0"/>
          <a:chOff x="0" y="0"/>
          <a:chExt cx="0" cy="0"/>
        </a:xfrm>
      </p:grpSpPr>
      <p:sp>
        <p:nvSpPr>
          <p:cNvPr id="483" name="Google Shape;483;p26"/>
          <p:cNvSpPr txBox="1"/>
          <p:nvPr>
            <p:ph type="title"/>
          </p:nvPr>
        </p:nvSpPr>
        <p:spPr>
          <a:xfrm>
            <a:off x="1388550" y="700450"/>
            <a:ext cx="6366900" cy="1863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6000">
                <a:latin typeface="Nunito"/>
                <a:ea typeface="Nunito"/>
                <a:cs typeface="Nunito"/>
                <a:sym typeface="Nunito"/>
              </a:rPr>
              <a:t>Why MongoDB?</a:t>
            </a:r>
            <a:endParaRPr>
              <a:latin typeface="Nunito"/>
              <a:ea typeface="Nunito"/>
              <a:cs typeface="Nunito"/>
              <a:sym typeface="Nuni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7" name="Shape 487"/>
        <p:cNvGrpSpPr/>
        <p:nvPr/>
      </p:nvGrpSpPr>
      <p:grpSpPr>
        <a:xfrm>
          <a:off x="0" y="0"/>
          <a:ext cx="0" cy="0"/>
          <a:chOff x="0" y="0"/>
          <a:chExt cx="0" cy="0"/>
        </a:xfrm>
      </p:grpSpPr>
      <p:sp>
        <p:nvSpPr>
          <p:cNvPr id="488" name="Google Shape;488;p27"/>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1D7E74"/>
                </a:solidFill>
              </a:rPr>
              <a:t>Why MongoDB suits us better?</a:t>
            </a:r>
            <a:endParaRPr>
              <a:solidFill>
                <a:srgbClr val="1D7E74"/>
              </a:solidFill>
            </a:endParaRPr>
          </a:p>
        </p:txBody>
      </p:sp>
      <p:sp>
        <p:nvSpPr>
          <p:cNvPr id="489" name="Google Shape;489;p27"/>
          <p:cNvSpPr txBox="1"/>
          <p:nvPr>
            <p:ph idx="1" type="body"/>
          </p:nvPr>
        </p:nvSpPr>
        <p:spPr>
          <a:xfrm>
            <a:off x="1172900" y="1457275"/>
            <a:ext cx="7161300" cy="30744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Clr>
                <a:srgbClr val="CC4125"/>
              </a:buClr>
              <a:buSzPts val="1300"/>
              <a:buAutoNum type="arabicPeriod"/>
            </a:pPr>
            <a:r>
              <a:rPr b="1" lang="en">
                <a:solidFill>
                  <a:srgbClr val="CC4125"/>
                </a:solidFill>
              </a:rPr>
              <a:t>Developer productivity is increased with JSON Documents:</a:t>
            </a:r>
            <a:endParaRPr b="1">
              <a:solidFill>
                <a:srgbClr val="CC4125"/>
              </a:solidFill>
            </a:endParaRPr>
          </a:p>
          <a:p>
            <a:pPr indent="0" lvl="0" marL="457200" rtl="0" algn="l">
              <a:spcBef>
                <a:spcPts val="1600"/>
              </a:spcBef>
              <a:spcAft>
                <a:spcPts val="0"/>
              </a:spcAft>
              <a:buNone/>
            </a:pPr>
            <a:r>
              <a:rPr lang="en" sz="1200">
                <a:solidFill>
                  <a:srgbClr val="42494F"/>
                </a:solidFill>
              </a:rPr>
              <a:t>Working with data as flexible JSON documents, rather than as rigid rows and columns, is proven to help developers move faster. With data for an entity stored in a single document, rather than spread across multiple relational tables, the database only needs to read and write to a single place. Having all the data for an object in one place also makes it easier for developers to understand and optimize query performance. </a:t>
            </a:r>
            <a:endParaRPr sz="1200">
              <a:solidFill>
                <a:srgbClr val="42494F"/>
              </a:solidFill>
            </a:endParaRPr>
          </a:p>
          <a:p>
            <a:pPr indent="0" lvl="0" marL="457200" rtl="0" algn="l">
              <a:spcBef>
                <a:spcPts val="1600"/>
              </a:spcBef>
              <a:spcAft>
                <a:spcPts val="1600"/>
              </a:spcAft>
              <a:buNone/>
            </a:pPr>
            <a:r>
              <a:rPr b="1" lang="en" sz="1200">
                <a:solidFill>
                  <a:srgbClr val="42494F"/>
                </a:solidFill>
              </a:rPr>
              <a:t>This feature would be critical to store our client’s unstructured data and create 360 degree client profiles, which would be enhanced by our prospective chatbot feature, as mondoDB has the </a:t>
            </a:r>
            <a:r>
              <a:rPr b="1" lang="en" sz="1200">
                <a:solidFill>
                  <a:srgbClr val="42494F"/>
                </a:solidFill>
              </a:rPr>
              <a:t>capability</a:t>
            </a:r>
            <a:r>
              <a:rPr b="1" lang="en" sz="1200">
                <a:solidFill>
                  <a:srgbClr val="42494F"/>
                </a:solidFill>
              </a:rPr>
              <a:t> to store Chatbot conversations with the client as documents linked to their </a:t>
            </a:r>
            <a:r>
              <a:rPr b="1" lang="en" sz="1200">
                <a:solidFill>
                  <a:srgbClr val="42494F"/>
                </a:solidFill>
              </a:rPr>
              <a:t>360 degree client profile</a:t>
            </a:r>
            <a:endParaRPr b="1"/>
          </a:p>
        </p:txBody>
      </p:sp>
      <p:pic>
        <p:nvPicPr>
          <p:cNvPr id="490" name="Google Shape;490;p27"/>
          <p:cNvPicPr preferRelativeResize="0"/>
          <p:nvPr/>
        </p:nvPicPr>
        <p:blipFill>
          <a:blip r:embed="rId3">
            <a:alphaModFix/>
          </a:blip>
          <a:stretch>
            <a:fillRect/>
          </a:stretch>
        </p:blipFill>
        <p:spPr>
          <a:xfrm>
            <a:off x="0" y="2039075"/>
            <a:ext cx="1661049" cy="2714950"/>
          </a:xfrm>
          <a:prstGeom prst="rect">
            <a:avLst/>
          </a:prstGeom>
          <a:noFill/>
          <a:ln>
            <a:noFill/>
          </a:ln>
        </p:spPr>
      </p:pic>
      <p:sp>
        <p:nvSpPr>
          <p:cNvPr id="491" name="Google Shape;491;p27"/>
          <p:cNvSpPr txBox="1"/>
          <p:nvPr/>
        </p:nvSpPr>
        <p:spPr>
          <a:xfrm>
            <a:off x="1358650" y="1904550"/>
            <a:ext cx="351900" cy="19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latin typeface="Nunito"/>
                <a:ea typeface="Nunito"/>
                <a:cs typeface="Nunito"/>
                <a:sym typeface="Nunito"/>
              </a:rPr>
              <a:t>16</a:t>
            </a:r>
            <a:endParaRPr sz="800">
              <a:latin typeface="Nunito"/>
              <a:ea typeface="Nunito"/>
              <a:cs typeface="Nunito"/>
              <a:sym typeface="Nunito"/>
            </a:endParaRPr>
          </a:p>
        </p:txBody>
      </p:sp>
      <p:sp>
        <p:nvSpPr>
          <p:cNvPr id="492" name="Google Shape;492;p27"/>
          <p:cNvSpPr txBox="1"/>
          <p:nvPr/>
        </p:nvSpPr>
        <p:spPr>
          <a:xfrm>
            <a:off x="6041200" y="1457275"/>
            <a:ext cx="436800" cy="19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latin typeface="Nunito"/>
                <a:ea typeface="Nunito"/>
                <a:cs typeface="Nunito"/>
                <a:sym typeface="Nunito"/>
              </a:rPr>
              <a:t>15</a:t>
            </a:r>
            <a:endParaRPr sz="800">
              <a:latin typeface="Nunito"/>
              <a:ea typeface="Nunito"/>
              <a:cs typeface="Nunito"/>
              <a:sym typeface="Nuni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6" name="Shape 496"/>
        <p:cNvGrpSpPr/>
        <p:nvPr/>
      </p:nvGrpSpPr>
      <p:grpSpPr>
        <a:xfrm>
          <a:off x="0" y="0"/>
          <a:ext cx="0" cy="0"/>
          <a:chOff x="0" y="0"/>
          <a:chExt cx="0" cy="0"/>
        </a:xfrm>
      </p:grpSpPr>
      <p:sp>
        <p:nvSpPr>
          <p:cNvPr id="497" name="Google Shape;497;p28"/>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a:solidFill>
                  <a:srgbClr val="1D7E74"/>
                </a:solidFill>
              </a:rPr>
              <a:t>Why MongoDB suits us better?</a:t>
            </a:r>
            <a:endParaRPr>
              <a:solidFill>
                <a:srgbClr val="1D7E74"/>
              </a:solidFill>
            </a:endParaRPr>
          </a:p>
        </p:txBody>
      </p:sp>
      <p:sp>
        <p:nvSpPr>
          <p:cNvPr id="498" name="Google Shape;498;p28"/>
          <p:cNvSpPr txBox="1"/>
          <p:nvPr>
            <p:ph idx="1" type="body"/>
          </p:nvPr>
        </p:nvSpPr>
        <p:spPr>
          <a:xfrm>
            <a:off x="1122625" y="1427100"/>
            <a:ext cx="7211400" cy="310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CC4125"/>
                </a:solidFill>
              </a:rPr>
              <a:t>2.   </a:t>
            </a:r>
            <a:r>
              <a:rPr b="1" lang="en" sz="1200">
                <a:solidFill>
                  <a:srgbClr val="CC4125"/>
                </a:solidFill>
              </a:rPr>
              <a:t>MySQL’s </a:t>
            </a:r>
            <a:r>
              <a:rPr b="1" lang="en" sz="1200">
                <a:solidFill>
                  <a:srgbClr val="CC4125"/>
                </a:solidFill>
              </a:rPr>
              <a:t>JSON data type does not bring the developer productivity benefits of a document database to MySQL:</a:t>
            </a:r>
            <a:endParaRPr b="1" sz="1200">
              <a:solidFill>
                <a:srgbClr val="CC4125"/>
              </a:solidFill>
            </a:endParaRPr>
          </a:p>
          <a:p>
            <a:pPr indent="-304800" lvl="0" marL="457200" rtl="0" algn="l">
              <a:spcBef>
                <a:spcPts val="1600"/>
              </a:spcBef>
              <a:spcAft>
                <a:spcPts val="0"/>
              </a:spcAft>
              <a:buSzPts val="1200"/>
              <a:buChar char="●"/>
            </a:pPr>
            <a:r>
              <a:rPr b="1" lang="en" sz="1200"/>
              <a:t>Proprietary Extensions: </a:t>
            </a:r>
            <a:r>
              <a:rPr lang="en" sz="1200"/>
              <a:t>Querying and manipulating the contents of a JSON document requires the use of separate MySQL-specific SQL functions to access values, which is not familiar to our developers. </a:t>
            </a:r>
            <a:r>
              <a:rPr b="1" lang="en" sz="1200"/>
              <a:t>The MongoDB API is preferred by our team as it is adopted by industry standard tools and connectors</a:t>
            </a:r>
            <a:endParaRPr b="1" sz="1200"/>
          </a:p>
          <a:p>
            <a:pPr indent="0" lvl="0" marL="0" rtl="0" algn="l">
              <a:lnSpc>
                <a:spcPct val="100000"/>
              </a:lnSpc>
              <a:spcBef>
                <a:spcPts val="1600"/>
              </a:spcBef>
              <a:spcAft>
                <a:spcPts val="0"/>
              </a:spcAft>
              <a:buNone/>
            </a:pPr>
            <a:r>
              <a:t/>
            </a:r>
            <a:endParaRPr b="1" sz="1200"/>
          </a:p>
          <a:p>
            <a:pPr indent="-304800" lvl="0" marL="457200" rtl="0" algn="l">
              <a:spcBef>
                <a:spcPts val="0"/>
              </a:spcBef>
              <a:spcAft>
                <a:spcPts val="0"/>
              </a:spcAft>
              <a:buSzPts val="1200"/>
              <a:buChar char="●"/>
            </a:pPr>
            <a:r>
              <a:rPr b="1" lang="en" sz="1200"/>
              <a:t>Legacy Relational Overhead:</a:t>
            </a:r>
            <a:r>
              <a:rPr lang="en" sz="1200"/>
              <a:t> Even with JSON support, MySQL users are still tied to multiple layers of SQL/relational functionality to interact with JSON data – low level JDBC/ODBC drivers and Object Relational Mappers (ORMs). </a:t>
            </a:r>
            <a:r>
              <a:rPr b="1" lang="en" sz="1200"/>
              <a:t>MongoDB drivers are implemented in the methods and functions that are idiomatic and natural to the programming languages used by developers</a:t>
            </a:r>
            <a:endParaRPr b="1" sz="1200"/>
          </a:p>
          <a:p>
            <a:pPr indent="0" lvl="0" marL="0" rtl="0" algn="l">
              <a:spcBef>
                <a:spcPts val="1600"/>
              </a:spcBef>
              <a:spcAft>
                <a:spcPts val="1600"/>
              </a:spcAft>
              <a:buNone/>
            </a:pPr>
            <a:r>
              <a:t/>
            </a:r>
            <a:endParaRPr sz="1200"/>
          </a:p>
        </p:txBody>
      </p:sp>
      <p:sp>
        <p:nvSpPr>
          <p:cNvPr id="499" name="Google Shape;499;p28"/>
          <p:cNvSpPr txBox="1"/>
          <p:nvPr/>
        </p:nvSpPr>
        <p:spPr>
          <a:xfrm>
            <a:off x="2571750" y="1597875"/>
            <a:ext cx="351900" cy="17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latin typeface="Nunito"/>
                <a:ea typeface="Nunito"/>
                <a:cs typeface="Nunito"/>
                <a:sym typeface="Nunito"/>
              </a:rPr>
              <a:t>17</a:t>
            </a:r>
            <a:endParaRPr sz="800">
              <a:latin typeface="Nunito"/>
              <a:ea typeface="Nunito"/>
              <a:cs typeface="Nunito"/>
              <a:sym typeface="Nuni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3" name="Shape 503"/>
        <p:cNvGrpSpPr/>
        <p:nvPr/>
      </p:nvGrpSpPr>
      <p:grpSpPr>
        <a:xfrm>
          <a:off x="0" y="0"/>
          <a:ext cx="0" cy="0"/>
          <a:chOff x="0" y="0"/>
          <a:chExt cx="0" cy="0"/>
        </a:xfrm>
      </p:grpSpPr>
      <p:sp>
        <p:nvSpPr>
          <p:cNvPr id="504" name="Google Shape;504;p29"/>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1D7E74"/>
                </a:solidFill>
              </a:rPr>
              <a:t>Why MongoDB suits us better?</a:t>
            </a:r>
            <a:endParaRPr>
              <a:solidFill>
                <a:srgbClr val="1D7E74"/>
              </a:solidFill>
            </a:endParaRPr>
          </a:p>
        </p:txBody>
      </p:sp>
      <p:sp>
        <p:nvSpPr>
          <p:cNvPr id="505" name="Google Shape;505;p29"/>
          <p:cNvSpPr txBox="1"/>
          <p:nvPr>
            <p:ph idx="1" type="body"/>
          </p:nvPr>
        </p:nvSpPr>
        <p:spPr>
          <a:xfrm>
            <a:off x="1122900" y="1289625"/>
            <a:ext cx="7211400" cy="310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CC4125"/>
                </a:solidFill>
              </a:rPr>
              <a:t>2.   MySQL’s JSON data type does not bring the developer productivity benefits of a document database to MySQL:</a:t>
            </a:r>
            <a:endParaRPr b="1" sz="1200">
              <a:solidFill>
                <a:srgbClr val="CC4125"/>
              </a:solidFill>
            </a:endParaRPr>
          </a:p>
          <a:p>
            <a:pPr indent="-304800" lvl="0" marL="457200" rtl="0" algn="l">
              <a:spcBef>
                <a:spcPts val="1600"/>
              </a:spcBef>
              <a:spcAft>
                <a:spcPts val="0"/>
              </a:spcAft>
              <a:buSzPts val="1200"/>
              <a:buChar char="●"/>
            </a:pPr>
            <a:r>
              <a:rPr b="1" lang="en" sz="1200"/>
              <a:t>Complex Data Handling:</a:t>
            </a:r>
            <a:r>
              <a:rPr lang="en" sz="1200"/>
              <a:t> When using JSON data, MySQL drivers do not have the capability to properly and precisely convert JSON into a useful native data type used by the application. This includes different types of numeric values (e.g. floating points, 64-bit integers, decimals) timestamps, and dates, or a Map or List in Java or a Dictionary or List in Python. </a:t>
            </a:r>
            <a:r>
              <a:rPr b="1" lang="en" sz="1200"/>
              <a:t>Binary Encoded JSON (BSON) used by MongoDB and its drivers supports advanced data types not supported by regular text-based JSON</a:t>
            </a:r>
            <a:endParaRPr b="1" sz="1200"/>
          </a:p>
          <a:p>
            <a:pPr indent="0" lvl="0" marL="0" rtl="0" algn="l">
              <a:lnSpc>
                <a:spcPct val="100000"/>
              </a:lnSpc>
              <a:spcBef>
                <a:spcPts val="1600"/>
              </a:spcBef>
              <a:spcAft>
                <a:spcPts val="0"/>
              </a:spcAft>
              <a:buNone/>
            </a:pPr>
            <a:r>
              <a:t/>
            </a:r>
            <a:endParaRPr sz="1200"/>
          </a:p>
          <a:p>
            <a:pPr indent="-304800" lvl="0" marL="457200" rtl="0" algn="l">
              <a:spcBef>
                <a:spcPts val="0"/>
              </a:spcBef>
              <a:spcAft>
                <a:spcPts val="0"/>
              </a:spcAft>
              <a:buSzPts val="1200"/>
              <a:buChar char="●"/>
            </a:pPr>
            <a:r>
              <a:rPr b="1" lang="en" sz="1200"/>
              <a:t>No Data Governance:</a:t>
            </a:r>
            <a:r>
              <a:rPr lang="en" sz="1200"/>
              <a:t> MySQL offers no native mechanism to validate the schema of JSON inserted or updated in the database, so developers need to add either application or database-side functionality to apply governance controls against the data. </a:t>
            </a:r>
            <a:r>
              <a:rPr b="1" lang="en" sz="1200"/>
              <a:t>Schema validation, based on the JSON Schema IETF standard, allows developers and DBAs to define and enforce a prescribed schema structure for each MongoDB collection. This feature would help streamline data collected from our Chatbot module.</a:t>
            </a:r>
            <a:endParaRPr b="1" sz="1200"/>
          </a:p>
          <a:p>
            <a:pPr indent="0" lvl="0" marL="0" rtl="0" algn="l">
              <a:spcBef>
                <a:spcPts val="1600"/>
              </a:spcBef>
              <a:spcAft>
                <a:spcPts val="1600"/>
              </a:spcAft>
              <a:buNone/>
            </a:pPr>
            <a:r>
              <a:t/>
            </a:r>
            <a:endParaRPr sz="1200"/>
          </a:p>
        </p:txBody>
      </p:sp>
      <p:sp>
        <p:nvSpPr>
          <p:cNvPr id="506" name="Google Shape;506;p29"/>
          <p:cNvSpPr txBox="1"/>
          <p:nvPr/>
        </p:nvSpPr>
        <p:spPr>
          <a:xfrm>
            <a:off x="2547500" y="1479975"/>
            <a:ext cx="388200" cy="23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latin typeface="Nunito"/>
                <a:ea typeface="Nunito"/>
                <a:cs typeface="Nunito"/>
                <a:sym typeface="Nunito"/>
              </a:rPr>
              <a:t>18</a:t>
            </a:r>
            <a:endParaRPr sz="800">
              <a:latin typeface="Nunito"/>
              <a:ea typeface="Nunito"/>
              <a:cs typeface="Nunito"/>
              <a:sym typeface="Nunit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0" name="Shape 510"/>
        <p:cNvGrpSpPr/>
        <p:nvPr/>
      </p:nvGrpSpPr>
      <p:grpSpPr>
        <a:xfrm>
          <a:off x="0" y="0"/>
          <a:ext cx="0" cy="0"/>
          <a:chOff x="0" y="0"/>
          <a:chExt cx="0" cy="0"/>
        </a:xfrm>
      </p:grpSpPr>
      <p:sp>
        <p:nvSpPr>
          <p:cNvPr id="511" name="Google Shape;511;p30"/>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1D7E74"/>
                </a:solidFill>
              </a:rPr>
              <a:t>Why MongoDB suits us better?</a:t>
            </a:r>
            <a:endParaRPr>
              <a:solidFill>
                <a:srgbClr val="1D7E74"/>
              </a:solidFill>
            </a:endParaRPr>
          </a:p>
        </p:txBody>
      </p:sp>
      <p:sp>
        <p:nvSpPr>
          <p:cNvPr id="512" name="Google Shape;512;p30"/>
          <p:cNvSpPr txBox="1"/>
          <p:nvPr>
            <p:ph idx="1" type="body"/>
          </p:nvPr>
        </p:nvSpPr>
        <p:spPr>
          <a:xfrm>
            <a:off x="1122900" y="1289625"/>
            <a:ext cx="7211400" cy="310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CC4125"/>
                </a:solidFill>
              </a:rPr>
              <a:t>3. MongoDB maintains multiple copies of data called replica sets using native replication:</a:t>
            </a:r>
            <a:endParaRPr b="1" sz="1200">
              <a:solidFill>
                <a:srgbClr val="CC4125"/>
              </a:solidFill>
            </a:endParaRPr>
          </a:p>
          <a:p>
            <a:pPr indent="0" lvl="0" marL="1371600" rtl="0" algn="l">
              <a:spcBef>
                <a:spcPts val="1600"/>
              </a:spcBef>
              <a:spcAft>
                <a:spcPts val="0"/>
              </a:spcAft>
              <a:buNone/>
            </a:pPr>
            <a:r>
              <a:rPr lang="en" sz="1200"/>
              <a:t>A replica set is a fully self-healing shard that helps prevent database downtime and can be used to scale read operations. Replica failover is fully automated, eliminating the need for administrators to intervene manually.</a:t>
            </a:r>
            <a:endParaRPr sz="1200"/>
          </a:p>
          <a:p>
            <a:pPr indent="0" lvl="0" marL="1371600" rtl="0" algn="l">
              <a:spcBef>
                <a:spcPts val="1600"/>
              </a:spcBef>
              <a:spcAft>
                <a:spcPts val="0"/>
              </a:spcAft>
              <a:buNone/>
            </a:pPr>
            <a:r>
              <a:rPr lang="en" sz="1200"/>
              <a:t>This feature would be critical as we expect our clients to interact with our Chatbot at any time of the day and we have to ensure our Chatbot has access to client’s information at all times to provide a good experience and to collect their feedback coherently.</a:t>
            </a:r>
            <a:endParaRPr sz="1200"/>
          </a:p>
          <a:p>
            <a:pPr indent="0" lvl="0" marL="0" rtl="0" algn="l">
              <a:spcBef>
                <a:spcPts val="1600"/>
              </a:spcBef>
              <a:spcAft>
                <a:spcPts val="1600"/>
              </a:spcAft>
              <a:buNone/>
            </a:pPr>
            <a:br>
              <a:rPr b="1" lang="en" sz="1200"/>
            </a:br>
            <a:r>
              <a:rPr b="1" lang="en" sz="1200"/>
              <a:t>  </a:t>
            </a:r>
            <a:endParaRPr sz="1200"/>
          </a:p>
        </p:txBody>
      </p:sp>
      <p:pic>
        <p:nvPicPr>
          <p:cNvPr id="513" name="Google Shape;513;p30"/>
          <p:cNvPicPr preferRelativeResize="0"/>
          <p:nvPr/>
        </p:nvPicPr>
        <p:blipFill>
          <a:blip r:embed="rId3">
            <a:alphaModFix/>
          </a:blip>
          <a:stretch>
            <a:fillRect/>
          </a:stretch>
        </p:blipFill>
        <p:spPr>
          <a:xfrm>
            <a:off x="194750" y="1810200"/>
            <a:ext cx="2334000" cy="2817800"/>
          </a:xfrm>
          <a:prstGeom prst="rect">
            <a:avLst/>
          </a:prstGeom>
          <a:noFill/>
          <a:ln>
            <a:noFill/>
          </a:ln>
        </p:spPr>
      </p:pic>
      <p:sp>
        <p:nvSpPr>
          <p:cNvPr id="514" name="Google Shape;514;p30"/>
          <p:cNvSpPr txBox="1"/>
          <p:nvPr/>
        </p:nvSpPr>
        <p:spPr>
          <a:xfrm>
            <a:off x="1407200" y="1698325"/>
            <a:ext cx="339600" cy="32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latin typeface="Nunito"/>
                <a:ea typeface="Nunito"/>
                <a:cs typeface="Nunito"/>
                <a:sym typeface="Nunito"/>
              </a:rPr>
              <a:t>20</a:t>
            </a:r>
            <a:endParaRPr sz="800">
              <a:latin typeface="Nunito"/>
              <a:ea typeface="Nunito"/>
              <a:cs typeface="Nunito"/>
              <a:sym typeface="Nunito"/>
            </a:endParaRPr>
          </a:p>
        </p:txBody>
      </p:sp>
      <p:sp>
        <p:nvSpPr>
          <p:cNvPr id="515" name="Google Shape;515;p30"/>
          <p:cNvSpPr txBox="1"/>
          <p:nvPr/>
        </p:nvSpPr>
        <p:spPr>
          <a:xfrm>
            <a:off x="7387725" y="1188825"/>
            <a:ext cx="339600" cy="26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latin typeface="Nunito"/>
                <a:ea typeface="Nunito"/>
                <a:cs typeface="Nunito"/>
                <a:sym typeface="Nunito"/>
              </a:rPr>
              <a:t>19</a:t>
            </a:r>
            <a:endParaRPr sz="800">
              <a:latin typeface="Nunito"/>
              <a:ea typeface="Nunito"/>
              <a:cs typeface="Nunito"/>
              <a:sym typeface="Nunito"/>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9" name="Shape 519"/>
        <p:cNvGrpSpPr/>
        <p:nvPr/>
      </p:nvGrpSpPr>
      <p:grpSpPr>
        <a:xfrm>
          <a:off x="0" y="0"/>
          <a:ext cx="0" cy="0"/>
          <a:chOff x="0" y="0"/>
          <a:chExt cx="0" cy="0"/>
        </a:xfrm>
      </p:grpSpPr>
      <p:sp>
        <p:nvSpPr>
          <p:cNvPr id="520" name="Google Shape;520;p31"/>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1D7E74"/>
                </a:solidFill>
              </a:rPr>
              <a:t>Why MongoDB suits us better?</a:t>
            </a:r>
            <a:endParaRPr>
              <a:solidFill>
                <a:srgbClr val="1D7E74"/>
              </a:solidFill>
            </a:endParaRPr>
          </a:p>
        </p:txBody>
      </p:sp>
      <p:sp>
        <p:nvSpPr>
          <p:cNvPr id="521" name="Google Shape;521;p31"/>
          <p:cNvSpPr txBox="1"/>
          <p:nvPr>
            <p:ph idx="1" type="body"/>
          </p:nvPr>
        </p:nvSpPr>
        <p:spPr>
          <a:xfrm>
            <a:off x="1019800" y="1289600"/>
            <a:ext cx="8052900" cy="368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CC4125"/>
                </a:solidFill>
              </a:rPr>
              <a:t>4</a:t>
            </a:r>
            <a:r>
              <a:rPr b="1" lang="en" sz="1200">
                <a:solidFill>
                  <a:srgbClr val="CC4125"/>
                </a:solidFill>
              </a:rPr>
              <a:t>.   </a:t>
            </a:r>
            <a:r>
              <a:rPr b="1" lang="en" sz="1200">
                <a:solidFill>
                  <a:srgbClr val="CC4125"/>
                </a:solidFill>
              </a:rPr>
              <a:t>Querying and Visualizing Data:</a:t>
            </a:r>
            <a:endParaRPr b="1" sz="1200">
              <a:solidFill>
                <a:srgbClr val="CC4125"/>
              </a:solidFill>
            </a:endParaRPr>
          </a:p>
          <a:p>
            <a:pPr indent="0" lvl="0" marL="0" rtl="0" algn="l">
              <a:spcBef>
                <a:spcPts val="1600"/>
              </a:spcBef>
              <a:spcAft>
                <a:spcPts val="0"/>
              </a:spcAft>
              <a:buNone/>
            </a:pPr>
            <a:r>
              <a:rPr lang="en" sz="1200"/>
              <a:t>MongoDB is not limited to simple Key-Value operations. Developers can build rich applications using complex queries, aggregations and secondary indexes that unlock the value in structured, semi-structured and unstructured data, which would be invaluable to our business. A key element of this flexibility is MongoDB's support for many types of queries such as:</a:t>
            </a:r>
            <a:endParaRPr sz="1200"/>
          </a:p>
          <a:p>
            <a:pPr indent="-304800" lvl="0" marL="457200" rtl="0" algn="l">
              <a:spcBef>
                <a:spcPts val="1600"/>
              </a:spcBef>
              <a:spcAft>
                <a:spcPts val="0"/>
              </a:spcAft>
              <a:buSzPts val="1200"/>
              <a:buChar char="●"/>
            </a:pPr>
            <a:r>
              <a:rPr b="1" lang="en" sz="1200"/>
              <a:t>Key-value queries</a:t>
            </a:r>
            <a:r>
              <a:rPr lang="en" sz="1200"/>
              <a:t> return results based on any field in the document, often the primary key</a:t>
            </a:r>
            <a:endParaRPr sz="1200"/>
          </a:p>
          <a:p>
            <a:pPr indent="-304800" lvl="0" marL="457200" rtl="0" algn="l">
              <a:spcBef>
                <a:spcPts val="0"/>
              </a:spcBef>
              <a:spcAft>
                <a:spcPts val="0"/>
              </a:spcAft>
              <a:buSzPts val="1200"/>
              <a:buChar char="●"/>
            </a:pPr>
            <a:r>
              <a:rPr b="1" lang="en" sz="1200"/>
              <a:t>Range queries</a:t>
            </a:r>
            <a:r>
              <a:rPr lang="en" sz="1200"/>
              <a:t> return results based on values defined as inequalities (e.g, greater than, less than or equal)</a:t>
            </a:r>
            <a:endParaRPr sz="1200"/>
          </a:p>
          <a:p>
            <a:pPr indent="-304800" lvl="0" marL="457200" rtl="0" algn="l">
              <a:spcBef>
                <a:spcPts val="0"/>
              </a:spcBef>
              <a:spcAft>
                <a:spcPts val="0"/>
              </a:spcAft>
              <a:buSzPts val="1200"/>
              <a:buChar char="●"/>
            </a:pPr>
            <a:r>
              <a:rPr b="1" lang="en" sz="1200"/>
              <a:t>Geospatial queries </a:t>
            </a:r>
            <a:r>
              <a:rPr lang="en" sz="1200"/>
              <a:t>return results based on proximity criteria, intersection and inclusion as specified by a</a:t>
            </a:r>
            <a:br>
              <a:rPr lang="en" sz="1200"/>
            </a:br>
            <a:r>
              <a:rPr lang="en" sz="1200"/>
              <a:t>point, line, circle or polygon</a:t>
            </a:r>
            <a:endParaRPr sz="1200"/>
          </a:p>
          <a:p>
            <a:pPr indent="-304800" lvl="0" marL="457200" rtl="0" algn="l">
              <a:spcBef>
                <a:spcPts val="0"/>
              </a:spcBef>
              <a:spcAft>
                <a:spcPts val="0"/>
              </a:spcAft>
              <a:buSzPts val="1200"/>
              <a:buChar char="●"/>
            </a:pPr>
            <a:r>
              <a:rPr b="1" lang="en" sz="1200"/>
              <a:t>Text Search</a:t>
            </a:r>
            <a:r>
              <a:rPr lang="en" sz="1200"/>
              <a:t> </a:t>
            </a:r>
            <a:r>
              <a:rPr b="1" lang="en" sz="1200"/>
              <a:t>queries</a:t>
            </a:r>
            <a:r>
              <a:rPr lang="en" sz="1200"/>
              <a:t> return results in relevance order based on text arguments using Boolean operators</a:t>
            </a:r>
            <a:endParaRPr sz="1200"/>
          </a:p>
          <a:p>
            <a:pPr indent="-304800" lvl="0" marL="457200" rtl="0" algn="l">
              <a:spcBef>
                <a:spcPts val="0"/>
              </a:spcBef>
              <a:spcAft>
                <a:spcPts val="0"/>
              </a:spcAft>
              <a:buSzPts val="1200"/>
              <a:buChar char="●"/>
            </a:pPr>
            <a:r>
              <a:rPr b="1" lang="en" sz="1200"/>
              <a:t>Aggregation Framework queries</a:t>
            </a:r>
            <a:r>
              <a:rPr lang="en" sz="1200"/>
              <a:t> return aggregations of values returned by the query (e.g., count, min, max,</a:t>
            </a:r>
            <a:br>
              <a:rPr lang="en" sz="1200"/>
            </a:br>
            <a:r>
              <a:rPr lang="en" sz="1200"/>
              <a:t>average, similar to a SQL GROUP BY statement). Through the $lookup stage, documents from separate</a:t>
            </a:r>
            <a:br>
              <a:rPr lang="en" sz="1200"/>
            </a:br>
            <a:r>
              <a:rPr lang="en" sz="1200"/>
              <a:t>collections can be combined through a left outer JOIN operation</a:t>
            </a:r>
            <a:endParaRPr sz="1200"/>
          </a:p>
          <a:p>
            <a:pPr indent="-304800" lvl="0" marL="457200" rtl="0" algn="l">
              <a:spcBef>
                <a:spcPts val="0"/>
              </a:spcBef>
              <a:spcAft>
                <a:spcPts val="0"/>
              </a:spcAft>
              <a:buSzPts val="1200"/>
              <a:buChar char="●"/>
            </a:pPr>
            <a:r>
              <a:rPr b="1" lang="en" sz="1200"/>
              <a:t>MapReduce queries</a:t>
            </a:r>
            <a:r>
              <a:rPr lang="en" sz="1200"/>
              <a:t> execute complex data processing that is expressed in JavaScript and executed across</a:t>
            </a:r>
            <a:br>
              <a:rPr lang="en" sz="1200"/>
            </a:br>
            <a:r>
              <a:rPr lang="en" sz="1200"/>
              <a:t>data in the database</a:t>
            </a:r>
            <a:endParaRPr sz="1200"/>
          </a:p>
          <a:p>
            <a:pPr indent="0" lvl="0" marL="0" rtl="0" algn="l">
              <a:spcBef>
                <a:spcPts val="1600"/>
              </a:spcBef>
              <a:spcAft>
                <a:spcPts val="1600"/>
              </a:spcAft>
              <a:buNone/>
            </a:pPr>
            <a:r>
              <a:t/>
            </a:r>
            <a:endParaRPr sz="1200"/>
          </a:p>
        </p:txBody>
      </p:sp>
      <p:sp>
        <p:nvSpPr>
          <p:cNvPr id="522" name="Google Shape;522;p31"/>
          <p:cNvSpPr txBox="1"/>
          <p:nvPr/>
        </p:nvSpPr>
        <p:spPr>
          <a:xfrm>
            <a:off x="3433050" y="1200950"/>
            <a:ext cx="424500" cy="20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latin typeface="Nunito"/>
                <a:ea typeface="Nunito"/>
                <a:cs typeface="Nunito"/>
                <a:sym typeface="Nunito"/>
              </a:rPr>
              <a:t>21</a:t>
            </a:r>
            <a:endParaRPr sz="800">
              <a:latin typeface="Nunito"/>
              <a:ea typeface="Nunito"/>
              <a:cs typeface="Nunito"/>
              <a:sym typeface="Nuni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2" name="Shape 282"/>
        <p:cNvGrpSpPr/>
        <p:nvPr/>
      </p:nvGrpSpPr>
      <p:grpSpPr>
        <a:xfrm>
          <a:off x="0" y="0"/>
          <a:ext cx="0" cy="0"/>
          <a:chOff x="0" y="0"/>
          <a:chExt cx="0" cy="0"/>
        </a:xfrm>
      </p:grpSpPr>
      <p:sp>
        <p:nvSpPr>
          <p:cNvPr id="283" name="Google Shape;283;p14"/>
          <p:cNvSpPr txBox="1"/>
          <p:nvPr>
            <p:ph type="title"/>
          </p:nvPr>
        </p:nvSpPr>
        <p:spPr>
          <a:xfrm>
            <a:off x="1303800" y="598575"/>
            <a:ext cx="7030500" cy="482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1D7E74"/>
                </a:solidFill>
              </a:rPr>
              <a:t>Contents</a:t>
            </a:r>
            <a:endParaRPr>
              <a:solidFill>
                <a:srgbClr val="1D7E74"/>
              </a:solidFill>
            </a:endParaRPr>
          </a:p>
        </p:txBody>
      </p:sp>
      <p:sp>
        <p:nvSpPr>
          <p:cNvPr id="284" name="Google Shape;284;p14"/>
          <p:cNvSpPr txBox="1"/>
          <p:nvPr>
            <p:ph idx="1" type="body"/>
          </p:nvPr>
        </p:nvSpPr>
        <p:spPr>
          <a:xfrm>
            <a:off x="1256700" y="1080675"/>
            <a:ext cx="7124700" cy="37263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Mission Statement</a:t>
            </a:r>
            <a:endParaRPr/>
          </a:p>
          <a:p>
            <a:pPr indent="-311150" lvl="0" marL="457200" rtl="0" algn="l">
              <a:spcBef>
                <a:spcPts val="0"/>
              </a:spcBef>
              <a:spcAft>
                <a:spcPts val="0"/>
              </a:spcAft>
              <a:buSzPts val="1300"/>
              <a:buChar char="●"/>
            </a:pPr>
            <a:r>
              <a:rPr lang="en"/>
              <a:t>About StyleUp</a:t>
            </a:r>
            <a:endParaRPr/>
          </a:p>
          <a:p>
            <a:pPr indent="-298450" lvl="1" marL="914400" rtl="0" algn="l">
              <a:spcBef>
                <a:spcPts val="0"/>
              </a:spcBef>
              <a:spcAft>
                <a:spcPts val="0"/>
              </a:spcAft>
              <a:buSzPts val="1100"/>
              <a:buChar char="○"/>
            </a:pPr>
            <a:r>
              <a:rPr lang="en"/>
              <a:t>Problem Statement</a:t>
            </a:r>
            <a:endParaRPr/>
          </a:p>
          <a:p>
            <a:pPr indent="-298450" lvl="1" marL="914400" rtl="0" algn="l">
              <a:spcBef>
                <a:spcPts val="0"/>
              </a:spcBef>
              <a:spcAft>
                <a:spcPts val="0"/>
              </a:spcAft>
              <a:buSzPts val="1100"/>
              <a:buChar char="○"/>
            </a:pPr>
            <a:r>
              <a:rPr lang="en"/>
              <a:t>Our Existing System</a:t>
            </a:r>
            <a:endParaRPr/>
          </a:p>
          <a:p>
            <a:pPr indent="-298450" lvl="1" marL="914400" rtl="0" algn="l">
              <a:spcBef>
                <a:spcPts val="0"/>
              </a:spcBef>
              <a:spcAft>
                <a:spcPts val="0"/>
              </a:spcAft>
              <a:buSzPts val="1100"/>
              <a:buChar char="○"/>
            </a:pPr>
            <a:r>
              <a:rPr lang="en"/>
              <a:t>Business Requirements</a:t>
            </a:r>
            <a:endParaRPr/>
          </a:p>
          <a:p>
            <a:pPr indent="-298450" lvl="1" marL="914400" rtl="0" algn="l">
              <a:spcBef>
                <a:spcPts val="0"/>
              </a:spcBef>
              <a:spcAft>
                <a:spcPts val="0"/>
              </a:spcAft>
              <a:buSzPts val="1100"/>
              <a:buChar char="○"/>
            </a:pPr>
            <a:r>
              <a:rPr lang="en"/>
              <a:t>Proposed OSS Solution</a:t>
            </a:r>
            <a:endParaRPr/>
          </a:p>
          <a:p>
            <a:pPr indent="-311150" lvl="0" marL="457200" rtl="0" algn="l">
              <a:spcBef>
                <a:spcPts val="0"/>
              </a:spcBef>
              <a:spcAft>
                <a:spcPts val="0"/>
              </a:spcAft>
              <a:buSzPts val="1300"/>
              <a:buChar char="●"/>
            </a:pPr>
            <a:r>
              <a:rPr lang="en"/>
              <a:t>Why MongoDB?</a:t>
            </a:r>
            <a:endParaRPr/>
          </a:p>
          <a:p>
            <a:pPr indent="-298450" lvl="1" marL="914400" rtl="0" algn="l">
              <a:spcBef>
                <a:spcPts val="0"/>
              </a:spcBef>
              <a:spcAft>
                <a:spcPts val="0"/>
              </a:spcAft>
              <a:buSzPts val="1100"/>
              <a:buChar char="○"/>
            </a:pPr>
            <a:r>
              <a:rPr lang="en"/>
              <a:t>Why MongoDB suits us better?</a:t>
            </a:r>
            <a:endParaRPr/>
          </a:p>
          <a:p>
            <a:pPr indent="-298450" lvl="1" marL="914400" rtl="0" algn="l">
              <a:spcBef>
                <a:spcPts val="0"/>
              </a:spcBef>
              <a:spcAft>
                <a:spcPts val="0"/>
              </a:spcAft>
              <a:buSzPts val="1100"/>
              <a:buChar char="○"/>
            </a:pPr>
            <a:r>
              <a:rPr lang="en"/>
              <a:t>MongoDB Architecture</a:t>
            </a:r>
            <a:endParaRPr/>
          </a:p>
          <a:p>
            <a:pPr indent="-298450" lvl="1" marL="914400" rtl="0" algn="l">
              <a:spcBef>
                <a:spcPts val="0"/>
              </a:spcBef>
              <a:spcAft>
                <a:spcPts val="0"/>
              </a:spcAft>
              <a:buSzPts val="1100"/>
              <a:buChar char="○"/>
            </a:pPr>
            <a:r>
              <a:rPr lang="en"/>
              <a:t>Upstream and Downstream Applications</a:t>
            </a:r>
            <a:endParaRPr/>
          </a:p>
          <a:p>
            <a:pPr indent="-311150" lvl="0" marL="457200" rtl="0" algn="l">
              <a:spcBef>
                <a:spcPts val="0"/>
              </a:spcBef>
              <a:spcAft>
                <a:spcPts val="0"/>
              </a:spcAft>
              <a:buSzPts val="1300"/>
              <a:buChar char="●"/>
            </a:pPr>
            <a:r>
              <a:rPr lang="en"/>
              <a:t>High-Level System Requirements</a:t>
            </a:r>
            <a:endParaRPr/>
          </a:p>
          <a:p>
            <a:pPr indent="-311150" lvl="0" marL="457200" rtl="0" algn="l">
              <a:spcBef>
                <a:spcPts val="0"/>
              </a:spcBef>
              <a:spcAft>
                <a:spcPts val="0"/>
              </a:spcAft>
              <a:buSzPts val="1300"/>
              <a:buChar char="●"/>
            </a:pPr>
            <a:r>
              <a:rPr lang="en"/>
              <a:t>Personas</a:t>
            </a:r>
            <a:endParaRPr/>
          </a:p>
          <a:p>
            <a:pPr indent="-311150" lvl="0" marL="457200" rtl="0" algn="l">
              <a:spcBef>
                <a:spcPts val="0"/>
              </a:spcBef>
              <a:spcAft>
                <a:spcPts val="0"/>
              </a:spcAft>
              <a:buSzPts val="1300"/>
              <a:buChar char="●"/>
            </a:pPr>
            <a:r>
              <a:rPr lang="en"/>
              <a:t>User Stories and Acceptance Tests</a:t>
            </a:r>
            <a:endParaRPr/>
          </a:p>
          <a:p>
            <a:pPr indent="-311150" lvl="0" marL="457200" rtl="0" algn="l">
              <a:spcBef>
                <a:spcPts val="0"/>
              </a:spcBef>
              <a:spcAft>
                <a:spcPts val="0"/>
              </a:spcAft>
              <a:buSzPts val="1300"/>
              <a:buChar char="●"/>
            </a:pPr>
            <a:r>
              <a:rPr lang="en"/>
              <a:t>SDLC Model</a:t>
            </a:r>
            <a:endParaRPr/>
          </a:p>
          <a:p>
            <a:pPr indent="-311150" lvl="0" marL="457200" rtl="0" algn="l">
              <a:spcBef>
                <a:spcPts val="0"/>
              </a:spcBef>
              <a:spcAft>
                <a:spcPts val="0"/>
              </a:spcAft>
              <a:buSzPts val="1300"/>
              <a:buChar char="●"/>
            </a:pPr>
            <a:r>
              <a:rPr lang="en"/>
              <a:t>Timeline and Milestones</a:t>
            </a:r>
            <a:endParaRPr/>
          </a:p>
          <a:p>
            <a:pPr indent="-311150" lvl="0" marL="457200" rtl="0" algn="l">
              <a:spcBef>
                <a:spcPts val="0"/>
              </a:spcBef>
              <a:spcAft>
                <a:spcPts val="0"/>
              </a:spcAft>
              <a:buSzPts val="1300"/>
              <a:buChar char="●"/>
            </a:pPr>
            <a:r>
              <a:rPr lang="en"/>
              <a:t>Key Areas to Focus</a:t>
            </a:r>
            <a:endParaRPr/>
          </a:p>
          <a:p>
            <a:pPr indent="-311150" lvl="0" marL="457200" rtl="0" algn="l">
              <a:spcBef>
                <a:spcPts val="0"/>
              </a:spcBef>
              <a:spcAft>
                <a:spcPts val="0"/>
              </a:spcAft>
              <a:buSzPts val="1300"/>
              <a:buChar char="●"/>
            </a:pPr>
            <a:r>
              <a:rPr lang="en"/>
              <a:t>Risks and Mitigation</a:t>
            </a:r>
            <a:endParaRPr/>
          </a:p>
          <a:p>
            <a:pPr indent="-311150" lvl="0" marL="457200" rtl="0" algn="l">
              <a:spcBef>
                <a:spcPts val="0"/>
              </a:spcBef>
              <a:spcAft>
                <a:spcPts val="0"/>
              </a:spcAft>
              <a:buSzPts val="1300"/>
              <a:buChar char="●"/>
            </a:pPr>
            <a:r>
              <a:rPr lang="en"/>
              <a:t>References</a:t>
            </a:r>
            <a:endParaRPr/>
          </a:p>
          <a:p>
            <a:pPr indent="0" lvl="0" marL="914400" rtl="0" algn="l">
              <a:spcBef>
                <a:spcPts val="1600"/>
              </a:spcBef>
              <a:spcAft>
                <a:spcPts val="160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6" name="Shape 526"/>
        <p:cNvGrpSpPr/>
        <p:nvPr/>
      </p:nvGrpSpPr>
      <p:grpSpPr>
        <a:xfrm>
          <a:off x="0" y="0"/>
          <a:ext cx="0" cy="0"/>
          <a:chOff x="0" y="0"/>
          <a:chExt cx="0" cy="0"/>
        </a:xfrm>
      </p:grpSpPr>
      <p:sp>
        <p:nvSpPr>
          <p:cNvPr id="527" name="Google Shape;527;p32"/>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1D7E74"/>
                </a:solidFill>
              </a:rPr>
              <a:t>Why MongoDB suits us better?</a:t>
            </a:r>
            <a:endParaRPr>
              <a:solidFill>
                <a:srgbClr val="1D7E74"/>
              </a:solidFill>
            </a:endParaRPr>
          </a:p>
        </p:txBody>
      </p:sp>
      <p:sp>
        <p:nvSpPr>
          <p:cNvPr id="528" name="Google Shape;528;p32"/>
          <p:cNvSpPr txBox="1"/>
          <p:nvPr>
            <p:ph idx="1" type="body"/>
          </p:nvPr>
        </p:nvSpPr>
        <p:spPr>
          <a:xfrm>
            <a:off x="437200" y="1409050"/>
            <a:ext cx="4204800" cy="367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CC4125"/>
                </a:solidFill>
              </a:rPr>
              <a:t>5</a:t>
            </a:r>
            <a:r>
              <a:rPr b="1" lang="en" sz="1200">
                <a:solidFill>
                  <a:srgbClr val="CC4125"/>
                </a:solidFill>
              </a:rPr>
              <a:t>.  Auto-Sharding :</a:t>
            </a:r>
            <a:endParaRPr b="1" sz="1200">
              <a:solidFill>
                <a:srgbClr val="CC4125"/>
              </a:solidFill>
            </a:endParaRPr>
          </a:p>
          <a:p>
            <a:pPr indent="0" lvl="0" marL="0" rtl="0" algn="l">
              <a:spcBef>
                <a:spcPts val="1600"/>
              </a:spcBef>
              <a:spcAft>
                <a:spcPts val="0"/>
              </a:spcAft>
              <a:buNone/>
            </a:pPr>
            <a:r>
              <a:rPr lang="en" sz="1200"/>
              <a:t>MongoDB provides horizontal scale-out for databases on low cost, commodity hardware or cloud infrastructure using a technique called sharding, which is transparent to applications. Sharding distributes data across multiple</a:t>
            </a:r>
            <a:br>
              <a:rPr lang="en" sz="1200"/>
            </a:br>
            <a:r>
              <a:rPr lang="en" sz="1200"/>
              <a:t>physical partitions called shards. Sharding allows MongoDB deployments to address the hardware</a:t>
            </a:r>
            <a:br>
              <a:rPr lang="en" sz="1200"/>
            </a:br>
            <a:r>
              <a:rPr lang="en" sz="1200"/>
              <a:t>limitations of a single server, such as bottlenecks in RAM or disk I/O, without adding complexity to the application.</a:t>
            </a:r>
            <a:br>
              <a:rPr lang="en" sz="1200"/>
            </a:br>
            <a:r>
              <a:rPr b="1" lang="en" sz="1200"/>
              <a:t>MongoDB automatically balances the data in the sharded cluster as the data grows or the size of the cluster increases or decreases. </a:t>
            </a:r>
            <a:endParaRPr b="1" sz="1200"/>
          </a:p>
          <a:p>
            <a:pPr indent="0" lvl="0" marL="0" rtl="0" algn="l">
              <a:spcBef>
                <a:spcPts val="1600"/>
              </a:spcBef>
              <a:spcAft>
                <a:spcPts val="1600"/>
              </a:spcAft>
              <a:buNone/>
            </a:pPr>
            <a:r>
              <a:rPr b="1" lang="en" sz="1200"/>
              <a:t>This feature is immensely helpful as StyleUp is still growing and we need to address scaling up as well as scaling down seamlessly</a:t>
            </a:r>
            <a:endParaRPr b="1" sz="1200"/>
          </a:p>
        </p:txBody>
      </p:sp>
      <p:pic>
        <p:nvPicPr>
          <p:cNvPr id="529" name="Google Shape;529;p32"/>
          <p:cNvPicPr preferRelativeResize="0"/>
          <p:nvPr/>
        </p:nvPicPr>
        <p:blipFill>
          <a:blip r:embed="rId3">
            <a:alphaModFix/>
          </a:blip>
          <a:stretch>
            <a:fillRect/>
          </a:stretch>
        </p:blipFill>
        <p:spPr>
          <a:xfrm>
            <a:off x="4642100" y="1859100"/>
            <a:ext cx="4501901" cy="2754200"/>
          </a:xfrm>
          <a:prstGeom prst="rect">
            <a:avLst/>
          </a:prstGeom>
          <a:noFill/>
          <a:ln>
            <a:noFill/>
          </a:ln>
        </p:spPr>
      </p:pic>
      <p:sp>
        <p:nvSpPr>
          <p:cNvPr id="530" name="Google Shape;530;p32"/>
          <p:cNvSpPr txBox="1"/>
          <p:nvPr/>
        </p:nvSpPr>
        <p:spPr>
          <a:xfrm>
            <a:off x="1698325" y="1343075"/>
            <a:ext cx="375900" cy="32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latin typeface="Nunito"/>
                <a:ea typeface="Nunito"/>
                <a:cs typeface="Nunito"/>
                <a:sym typeface="Nunito"/>
              </a:rPr>
              <a:t>22</a:t>
            </a:r>
            <a:endParaRPr sz="800">
              <a:latin typeface="Nunito"/>
              <a:ea typeface="Nunito"/>
              <a:cs typeface="Nunito"/>
              <a:sym typeface="Nunito"/>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4" name="Shape 534"/>
        <p:cNvGrpSpPr/>
        <p:nvPr/>
      </p:nvGrpSpPr>
      <p:grpSpPr>
        <a:xfrm>
          <a:off x="0" y="0"/>
          <a:ext cx="0" cy="0"/>
          <a:chOff x="0" y="0"/>
          <a:chExt cx="0" cy="0"/>
        </a:xfrm>
      </p:grpSpPr>
      <p:pic>
        <p:nvPicPr>
          <p:cNvPr id="535" name="Google Shape;535;p33"/>
          <p:cNvPicPr preferRelativeResize="0"/>
          <p:nvPr/>
        </p:nvPicPr>
        <p:blipFill>
          <a:blip r:embed="rId3">
            <a:alphaModFix/>
          </a:blip>
          <a:stretch>
            <a:fillRect/>
          </a:stretch>
        </p:blipFill>
        <p:spPr>
          <a:xfrm>
            <a:off x="1707425" y="1070750"/>
            <a:ext cx="5716174" cy="3418001"/>
          </a:xfrm>
          <a:prstGeom prst="rect">
            <a:avLst/>
          </a:prstGeom>
          <a:noFill/>
          <a:ln>
            <a:noFill/>
          </a:ln>
        </p:spPr>
      </p:pic>
      <p:sp>
        <p:nvSpPr>
          <p:cNvPr id="536" name="Google Shape;536;p33"/>
          <p:cNvSpPr txBox="1"/>
          <p:nvPr/>
        </p:nvSpPr>
        <p:spPr>
          <a:xfrm>
            <a:off x="1250400" y="4422350"/>
            <a:ext cx="7137300" cy="59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CC4125"/>
                </a:solidFill>
                <a:latin typeface="Nunito"/>
                <a:ea typeface="Nunito"/>
                <a:cs typeface="Nunito"/>
                <a:sym typeface="Nunito"/>
              </a:rPr>
              <a:t>MongoDB Nexus Architecture</a:t>
            </a:r>
            <a:r>
              <a:rPr lang="en">
                <a:solidFill>
                  <a:srgbClr val="CC4125"/>
                </a:solidFill>
                <a:latin typeface="Nunito"/>
                <a:ea typeface="Nunito"/>
                <a:cs typeface="Nunito"/>
                <a:sym typeface="Nunito"/>
              </a:rPr>
              <a:t>, blending </a:t>
            </a:r>
            <a:r>
              <a:rPr b="1" lang="en">
                <a:solidFill>
                  <a:srgbClr val="CC4125"/>
                </a:solidFill>
                <a:latin typeface="Nunito"/>
                <a:ea typeface="Nunito"/>
                <a:cs typeface="Nunito"/>
                <a:sym typeface="Nunito"/>
              </a:rPr>
              <a:t>the best</a:t>
            </a:r>
            <a:r>
              <a:rPr lang="en">
                <a:solidFill>
                  <a:srgbClr val="CC4125"/>
                </a:solidFill>
                <a:latin typeface="Nunito"/>
                <a:ea typeface="Nunito"/>
                <a:cs typeface="Nunito"/>
                <a:sym typeface="Nunito"/>
              </a:rPr>
              <a:t> of relational and NoSQL technologies</a:t>
            </a:r>
            <a:endParaRPr>
              <a:solidFill>
                <a:srgbClr val="CC4125"/>
              </a:solidFill>
              <a:latin typeface="Nunito"/>
              <a:ea typeface="Nunito"/>
              <a:cs typeface="Nunito"/>
              <a:sym typeface="Nunito"/>
            </a:endParaRPr>
          </a:p>
        </p:txBody>
      </p:sp>
      <p:sp>
        <p:nvSpPr>
          <p:cNvPr id="537" name="Google Shape;537;p33"/>
          <p:cNvSpPr txBox="1"/>
          <p:nvPr>
            <p:ph type="title"/>
          </p:nvPr>
        </p:nvSpPr>
        <p:spPr>
          <a:xfrm>
            <a:off x="1303800" y="525800"/>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1D7E74"/>
                </a:solidFill>
              </a:rPr>
              <a:t>MongoDB Architecture</a:t>
            </a:r>
            <a:endParaRPr>
              <a:solidFill>
                <a:srgbClr val="1D7E74"/>
              </a:solidFill>
            </a:endParaRPr>
          </a:p>
        </p:txBody>
      </p:sp>
      <p:sp>
        <p:nvSpPr>
          <p:cNvPr id="538" name="Google Shape;538;p33"/>
          <p:cNvSpPr txBox="1"/>
          <p:nvPr/>
        </p:nvSpPr>
        <p:spPr>
          <a:xfrm>
            <a:off x="6611350" y="1055400"/>
            <a:ext cx="388200" cy="40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latin typeface="Nunito"/>
                <a:ea typeface="Nunito"/>
                <a:cs typeface="Nunito"/>
                <a:sym typeface="Nunito"/>
              </a:rPr>
              <a:t>23</a:t>
            </a:r>
            <a:endParaRPr sz="800">
              <a:latin typeface="Nunito"/>
              <a:ea typeface="Nunito"/>
              <a:cs typeface="Nunito"/>
              <a:sym typeface="Nunito"/>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2" name="Shape 542"/>
        <p:cNvGrpSpPr/>
        <p:nvPr/>
      </p:nvGrpSpPr>
      <p:grpSpPr>
        <a:xfrm>
          <a:off x="0" y="0"/>
          <a:ext cx="0" cy="0"/>
          <a:chOff x="0" y="0"/>
          <a:chExt cx="0" cy="0"/>
        </a:xfrm>
      </p:grpSpPr>
      <p:sp>
        <p:nvSpPr>
          <p:cNvPr id="543" name="Google Shape;543;p34"/>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1D7E74"/>
                </a:solidFill>
              </a:rPr>
              <a:t>Expressive Query </a:t>
            </a:r>
            <a:r>
              <a:rPr lang="en">
                <a:solidFill>
                  <a:srgbClr val="1D7E74"/>
                </a:solidFill>
              </a:rPr>
              <a:t>Language</a:t>
            </a:r>
            <a:r>
              <a:rPr lang="en">
                <a:solidFill>
                  <a:srgbClr val="1D7E74"/>
                </a:solidFill>
              </a:rPr>
              <a:t> and Secondary Indexes</a:t>
            </a:r>
            <a:endParaRPr>
              <a:solidFill>
                <a:srgbClr val="1D7E74"/>
              </a:solidFill>
            </a:endParaRPr>
          </a:p>
        </p:txBody>
      </p:sp>
      <p:sp>
        <p:nvSpPr>
          <p:cNvPr id="544" name="Google Shape;544;p34"/>
          <p:cNvSpPr txBox="1"/>
          <p:nvPr>
            <p:ph idx="1" type="body"/>
          </p:nvPr>
        </p:nvSpPr>
        <p:spPr>
          <a:xfrm>
            <a:off x="1089300" y="1597875"/>
            <a:ext cx="7245000" cy="293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Users can access and manipulate their data to support both: </a:t>
            </a:r>
            <a:endParaRPr/>
          </a:p>
          <a:p>
            <a:pPr indent="0" lvl="0" marL="0" rtl="0" algn="l">
              <a:spcBef>
                <a:spcPts val="1600"/>
              </a:spcBef>
              <a:spcAft>
                <a:spcPts val="0"/>
              </a:spcAft>
              <a:buNone/>
            </a:pPr>
            <a:r>
              <a:rPr b="1" lang="en">
                <a:solidFill>
                  <a:srgbClr val="CC4125"/>
                </a:solidFill>
              </a:rPr>
              <a:t>Operational applications:</a:t>
            </a:r>
            <a:r>
              <a:rPr b="1" lang="en"/>
              <a:t> </a:t>
            </a:r>
            <a:r>
              <a:rPr lang="en"/>
              <a:t>StyleUp creates custom orders based on our client’s style profile by leveraging our inventory-matching algorithm and inputs from stylists which requires expressive query language &amp; secondary indexes capability of MongoDB to provide efficient access to data, supported natively by the database rather than maintained in application code.</a:t>
            </a:r>
            <a:endParaRPr/>
          </a:p>
          <a:p>
            <a:pPr indent="0" lvl="0" marL="0" rtl="0" algn="l">
              <a:spcBef>
                <a:spcPts val="1600"/>
              </a:spcBef>
              <a:spcAft>
                <a:spcPts val="1600"/>
              </a:spcAft>
              <a:buNone/>
            </a:pPr>
            <a:r>
              <a:rPr b="1" lang="en">
                <a:solidFill>
                  <a:srgbClr val="CC4125"/>
                </a:solidFill>
              </a:rPr>
              <a:t>Analytical applications: </a:t>
            </a:r>
            <a:r>
              <a:rPr lang="en"/>
              <a:t>StyleUp can effectively leverage analytics by tapping into customer feedback obtained from our Chatbot module and review our brand collaborations, performance of our algorithm, monitor changing customer preferences. This requires complex querying enabled by MongoDB as our analytics combines various nuances</a:t>
            </a:r>
            <a:endParaRPr/>
          </a:p>
        </p:txBody>
      </p:sp>
      <p:sp>
        <p:nvSpPr>
          <p:cNvPr id="545" name="Google Shape;545;p34"/>
          <p:cNvSpPr txBox="1"/>
          <p:nvPr/>
        </p:nvSpPr>
        <p:spPr>
          <a:xfrm>
            <a:off x="4542000" y="1103900"/>
            <a:ext cx="339600" cy="29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latin typeface="Nunito"/>
                <a:ea typeface="Nunito"/>
                <a:cs typeface="Nunito"/>
                <a:sym typeface="Nunito"/>
              </a:rPr>
              <a:t>24</a:t>
            </a:r>
            <a:endParaRPr sz="800">
              <a:latin typeface="Nunito"/>
              <a:ea typeface="Nunito"/>
              <a:cs typeface="Nunito"/>
              <a:sym typeface="Nunito"/>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9" name="Shape 549"/>
        <p:cNvGrpSpPr/>
        <p:nvPr/>
      </p:nvGrpSpPr>
      <p:grpSpPr>
        <a:xfrm>
          <a:off x="0" y="0"/>
          <a:ext cx="0" cy="0"/>
          <a:chOff x="0" y="0"/>
          <a:chExt cx="0" cy="0"/>
        </a:xfrm>
      </p:grpSpPr>
      <p:sp>
        <p:nvSpPr>
          <p:cNvPr id="550" name="Google Shape;550;p35"/>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1D7E74"/>
                </a:solidFill>
              </a:rPr>
              <a:t>Strong Consistency</a:t>
            </a:r>
            <a:endParaRPr>
              <a:solidFill>
                <a:srgbClr val="1D7E74"/>
              </a:solidFill>
            </a:endParaRPr>
          </a:p>
        </p:txBody>
      </p:sp>
      <p:sp>
        <p:nvSpPr>
          <p:cNvPr id="551" name="Google Shape;551;p35"/>
          <p:cNvSpPr txBox="1"/>
          <p:nvPr>
            <p:ph idx="1" type="body"/>
          </p:nvPr>
        </p:nvSpPr>
        <p:spPr>
          <a:xfrm>
            <a:off x="1303800" y="1352625"/>
            <a:ext cx="6947700" cy="1110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We can understand our customers better by immediately capturing changes in their style preferences. </a:t>
            </a:r>
            <a:r>
              <a:rPr lang="en"/>
              <a:t>MongoDB enables StyleUp </a:t>
            </a:r>
            <a:r>
              <a:rPr lang="en"/>
              <a:t>to immediately read and use data that has been written to the database. It reduces the complexity </a:t>
            </a:r>
            <a:r>
              <a:rPr lang="en"/>
              <a:t>involved</a:t>
            </a:r>
            <a:r>
              <a:rPr lang="en"/>
              <a:t> in building applications around an eventually consistent model.</a:t>
            </a:r>
            <a:endParaRPr/>
          </a:p>
        </p:txBody>
      </p:sp>
      <p:sp>
        <p:nvSpPr>
          <p:cNvPr id="552" name="Google Shape;552;p35"/>
          <p:cNvSpPr txBox="1"/>
          <p:nvPr/>
        </p:nvSpPr>
        <p:spPr>
          <a:xfrm>
            <a:off x="4512700" y="598575"/>
            <a:ext cx="400200" cy="33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latin typeface="Nunito"/>
                <a:ea typeface="Nunito"/>
                <a:cs typeface="Nunito"/>
                <a:sym typeface="Nunito"/>
              </a:rPr>
              <a:t>25</a:t>
            </a:r>
            <a:endParaRPr sz="800">
              <a:latin typeface="Nunito"/>
              <a:ea typeface="Nunito"/>
              <a:cs typeface="Nunito"/>
              <a:sym typeface="Nunito"/>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6" name="Shape 556"/>
        <p:cNvGrpSpPr/>
        <p:nvPr/>
      </p:nvGrpSpPr>
      <p:grpSpPr>
        <a:xfrm>
          <a:off x="0" y="0"/>
          <a:ext cx="0" cy="0"/>
          <a:chOff x="0" y="0"/>
          <a:chExt cx="0" cy="0"/>
        </a:xfrm>
      </p:grpSpPr>
      <p:sp>
        <p:nvSpPr>
          <p:cNvPr id="557" name="Google Shape;557;p36"/>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1D7E74"/>
                </a:solidFill>
              </a:rPr>
              <a:t>Enterprise Management and Integrations</a:t>
            </a:r>
            <a:endParaRPr>
              <a:solidFill>
                <a:srgbClr val="1D7E74"/>
              </a:solidFill>
            </a:endParaRPr>
          </a:p>
        </p:txBody>
      </p:sp>
      <p:sp>
        <p:nvSpPr>
          <p:cNvPr id="558" name="Google Shape;558;p36"/>
          <p:cNvSpPr txBox="1"/>
          <p:nvPr>
            <p:ph idx="1" type="body"/>
          </p:nvPr>
        </p:nvSpPr>
        <p:spPr>
          <a:xfrm>
            <a:off x="1303800" y="1990050"/>
            <a:ext cx="7030500" cy="254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Databases are just one piece of application infrastructure. At StyleUp we require a database solution that fits seamlessly into the enterprise IT stack. MongoDB imposes requirements not addressed by relational databases like MySQL by </a:t>
            </a:r>
            <a:r>
              <a:rPr lang="en"/>
              <a:t>offering</a:t>
            </a:r>
            <a:endParaRPr/>
          </a:p>
          <a:p>
            <a:pPr indent="-311150" lvl="0" marL="457200" rtl="0" algn="l">
              <a:spcBef>
                <a:spcPts val="1600"/>
              </a:spcBef>
              <a:spcAft>
                <a:spcPts val="0"/>
              </a:spcAft>
              <a:buSzPts val="1300"/>
              <a:buChar char="●"/>
            </a:pPr>
            <a:r>
              <a:rPr b="1" lang="en">
                <a:solidFill>
                  <a:srgbClr val="CC4125"/>
                </a:solidFill>
              </a:rPr>
              <a:t>Flexible Data Model: </a:t>
            </a:r>
            <a:r>
              <a:rPr lang="en"/>
              <a:t> Document, graph, key-value, or wide-column, all of them offer make it easy to store and combine data of any structure and allow dynamic modification of the schema without downtime or performance impact</a:t>
            </a:r>
            <a:endParaRPr/>
          </a:p>
          <a:p>
            <a:pPr indent="-311150" lvl="0" marL="457200" rtl="0" algn="l">
              <a:spcBef>
                <a:spcPts val="0"/>
              </a:spcBef>
              <a:spcAft>
                <a:spcPts val="0"/>
              </a:spcAft>
              <a:buSzPts val="1300"/>
              <a:buChar char="●"/>
            </a:pPr>
            <a:r>
              <a:rPr b="1" lang="en">
                <a:solidFill>
                  <a:srgbClr val="CC4125"/>
                </a:solidFill>
              </a:rPr>
              <a:t>Always-On Deployments:</a:t>
            </a:r>
            <a:r>
              <a:rPr lang="en"/>
              <a:t> Designed to run across many nodes, including replication to automatically synchronize data across servers, racks, and data centers.</a:t>
            </a:r>
            <a:endParaRPr/>
          </a:p>
          <a:p>
            <a:pPr indent="-311150" lvl="0" marL="457200" rtl="0" algn="l">
              <a:spcBef>
                <a:spcPts val="0"/>
              </a:spcBef>
              <a:spcAft>
                <a:spcPts val="0"/>
              </a:spcAft>
              <a:buSzPts val="1300"/>
              <a:buChar char="●"/>
            </a:pPr>
            <a:r>
              <a:rPr b="1" lang="en">
                <a:solidFill>
                  <a:srgbClr val="CC4125"/>
                </a:solidFill>
              </a:rPr>
              <a:t>Scalability and Performance: </a:t>
            </a:r>
            <a:r>
              <a:rPr lang="en"/>
              <a:t>Sharding or partitioning allows the database to scale out on commodity hardware deployed on-premises or in the cloud, enabling almost unlimited growth</a:t>
            </a:r>
            <a:endParaRPr/>
          </a:p>
          <a:p>
            <a:pPr indent="0" lvl="0" marL="457200" rtl="0" algn="l">
              <a:spcBef>
                <a:spcPts val="1600"/>
              </a:spcBef>
              <a:spcAft>
                <a:spcPts val="0"/>
              </a:spcAft>
              <a:buNone/>
            </a:pPr>
            <a:r>
              <a:t/>
            </a:r>
            <a:endParaRPr b="1"/>
          </a:p>
          <a:p>
            <a:pPr indent="0" lvl="0" marL="0" rtl="0" algn="l">
              <a:spcBef>
                <a:spcPts val="1600"/>
              </a:spcBef>
              <a:spcAft>
                <a:spcPts val="1600"/>
              </a:spcAft>
              <a:buNone/>
            </a:pPr>
            <a:r>
              <a:t/>
            </a:r>
            <a:endParaRPr/>
          </a:p>
        </p:txBody>
      </p:sp>
      <p:sp>
        <p:nvSpPr>
          <p:cNvPr id="559" name="Google Shape;559;p36"/>
          <p:cNvSpPr txBox="1"/>
          <p:nvPr/>
        </p:nvSpPr>
        <p:spPr>
          <a:xfrm>
            <a:off x="3433050" y="1103900"/>
            <a:ext cx="412500" cy="27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latin typeface="Nunito"/>
                <a:ea typeface="Nunito"/>
                <a:cs typeface="Nunito"/>
                <a:sym typeface="Nunito"/>
              </a:rPr>
              <a:t>26</a:t>
            </a:r>
            <a:endParaRPr sz="800">
              <a:latin typeface="Nunito"/>
              <a:ea typeface="Nunito"/>
              <a:cs typeface="Nunito"/>
              <a:sym typeface="Nunito"/>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3" name="Shape 563"/>
        <p:cNvGrpSpPr/>
        <p:nvPr/>
      </p:nvGrpSpPr>
      <p:grpSpPr>
        <a:xfrm>
          <a:off x="0" y="0"/>
          <a:ext cx="0" cy="0"/>
          <a:chOff x="0" y="0"/>
          <a:chExt cx="0" cy="0"/>
        </a:xfrm>
      </p:grpSpPr>
      <p:sp>
        <p:nvSpPr>
          <p:cNvPr id="564" name="Google Shape;564;p37"/>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1D7E74"/>
                </a:solidFill>
                <a:latin typeface="Nunito"/>
                <a:ea typeface="Nunito"/>
                <a:cs typeface="Nunito"/>
                <a:sym typeface="Nunito"/>
              </a:rPr>
              <a:t>Upstream</a:t>
            </a:r>
            <a:endParaRPr>
              <a:solidFill>
                <a:srgbClr val="1D7E74"/>
              </a:solidFill>
              <a:latin typeface="Nunito"/>
              <a:ea typeface="Nunito"/>
              <a:cs typeface="Nunito"/>
              <a:sym typeface="Nunito"/>
            </a:endParaRPr>
          </a:p>
        </p:txBody>
      </p:sp>
      <p:sp>
        <p:nvSpPr>
          <p:cNvPr id="565" name="Google Shape;565;p37"/>
          <p:cNvSpPr txBox="1"/>
          <p:nvPr>
            <p:ph idx="1" type="body"/>
          </p:nvPr>
        </p:nvSpPr>
        <p:spPr>
          <a:xfrm>
            <a:off x="1303800" y="1300950"/>
            <a:ext cx="7030500" cy="25416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b="1" lang="en">
                <a:solidFill>
                  <a:srgbClr val="CC4125"/>
                </a:solidFill>
              </a:rPr>
              <a:t>Apache:</a:t>
            </a:r>
            <a:r>
              <a:rPr b="1" lang="en"/>
              <a:t> </a:t>
            </a:r>
            <a:r>
              <a:rPr lang="en"/>
              <a:t>For back-end GUI Support</a:t>
            </a:r>
            <a:endParaRPr/>
          </a:p>
          <a:p>
            <a:pPr indent="-311150" lvl="0" marL="457200" rtl="0" algn="l">
              <a:spcBef>
                <a:spcPts val="0"/>
              </a:spcBef>
              <a:spcAft>
                <a:spcPts val="0"/>
              </a:spcAft>
              <a:buSzPts val="1300"/>
              <a:buChar char="●"/>
            </a:pPr>
            <a:r>
              <a:rPr b="1" lang="en">
                <a:solidFill>
                  <a:srgbClr val="CC4125"/>
                </a:solidFill>
              </a:rPr>
              <a:t>Java:</a:t>
            </a:r>
            <a:r>
              <a:rPr lang="en">
                <a:solidFill>
                  <a:srgbClr val="CC4125"/>
                </a:solidFill>
              </a:rPr>
              <a:t> </a:t>
            </a:r>
            <a:r>
              <a:rPr lang="en"/>
              <a:t>Allows creation of Javascript queries</a:t>
            </a:r>
            <a:endParaRPr/>
          </a:p>
          <a:p>
            <a:pPr indent="-311150" lvl="0" marL="457200" rtl="0" algn="l">
              <a:spcBef>
                <a:spcPts val="0"/>
              </a:spcBef>
              <a:spcAft>
                <a:spcPts val="0"/>
              </a:spcAft>
              <a:buSzPts val="1300"/>
              <a:buChar char="●"/>
            </a:pPr>
            <a:r>
              <a:rPr b="1" lang="en">
                <a:solidFill>
                  <a:srgbClr val="CC4125"/>
                </a:solidFill>
              </a:rPr>
              <a:t>MapReduce:</a:t>
            </a:r>
            <a:r>
              <a:rPr lang="en">
                <a:solidFill>
                  <a:srgbClr val="CC4125"/>
                </a:solidFill>
              </a:rPr>
              <a:t> </a:t>
            </a:r>
            <a:r>
              <a:rPr lang="en"/>
              <a:t>Provides data aggregation capabilities</a:t>
            </a:r>
            <a:endParaRPr/>
          </a:p>
          <a:p>
            <a:pPr indent="-311150" lvl="0" marL="457200" rtl="0" algn="l">
              <a:spcBef>
                <a:spcPts val="0"/>
              </a:spcBef>
              <a:spcAft>
                <a:spcPts val="0"/>
              </a:spcAft>
              <a:buSzPts val="1300"/>
              <a:buChar char="●"/>
            </a:pPr>
            <a:r>
              <a:rPr b="1" lang="en">
                <a:solidFill>
                  <a:srgbClr val="CC4125"/>
                </a:solidFill>
              </a:rPr>
              <a:t>WiredTiger</a:t>
            </a:r>
            <a:r>
              <a:rPr b="1" lang="en">
                <a:solidFill>
                  <a:srgbClr val="CC4125"/>
                </a:solidFill>
              </a:rPr>
              <a:t>:</a:t>
            </a:r>
            <a:r>
              <a:rPr b="1" lang="en"/>
              <a:t> </a:t>
            </a:r>
            <a:r>
              <a:rPr lang="en"/>
              <a:t>The default WiredTiger storage engine for granular concurrency control and native compression will provide the best all round performance and storage efficiency for the broadest range of applications</a:t>
            </a:r>
            <a:endParaRPr/>
          </a:p>
        </p:txBody>
      </p:sp>
      <p:pic>
        <p:nvPicPr>
          <p:cNvPr id="566" name="Google Shape;566;p37"/>
          <p:cNvPicPr preferRelativeResize="0"/>
          <p:nvPr/>
        </p:nvPicPr>
        <p:blipFill>
          <a:blip r:embed="rId3">
            <a:alphaModFix/>
          </a:blip>
          <a:stretch>
            <a:fillRect/>
          </a:stretch>
        </p:blipFill>
        <p:spPr>
          <a:xfrm>
            <a:off x="57875" y="3878700"/>
            <a:ext cx="1577001" cy="1051326"/>
          </a:xfrm>
          <a:prstGeom prst="rect">
            <a:avLst/>
          </a:prstGeom>
          <a:noFill/>
          <a:ln>
            <a:noFill/>
          </a:ln>
        </p:spPr>
      </p:pic>
      <p:pic>
        <p:nvPicPr>
          <p:cNvPr id="567" name="Google Shape;567;p37"/>
          <p:cNvPicPr preferRelativeResize="0"/>
          <p:nvPr/>
        </p:nvPicPr>
        <p:blipFill>
          <a:blip r:embed="rId4">
            <a:alphaModFix/>
          </a:blip>
          <a:stretch>
            <a:fillRect/>
          </a:stretch>
        </p:blipFill>
        <p:spPr>
          <a:xfrm>
            <a:off x="1800550" y="3904712"/>
            <a:ext cx="2959332" cy="999299"/>
          </a:xfrm>
          <a:prstGeom prst="rect">
            <a:avLst/>
          </a:prstGeom>
          <a:noFill/>
          <a:ln>
            <a:noFill/>
          </a:ln>
        </p:spPr>
      </p:pic>
      <p:pic>
        <p:nvPicPr>
          <p:cNvPr id="568" name="Google Shape;568;p37"/>
          <p:cNvPicPr preferRelativeResize="0"/>
          <p:nvPr/>
        </p:nvPicPr>
        <p:blipFill>
          <a:blip r:embed="rId5">
            <a:alphaModFix/>
          </a:blip>
          <a:stretch>
            <a:fillRect/>
          </a:stretch>
        </p:blipFill>
        <p:spPr>
          <a:xfrm>
            <a:off x="5050550" y="3396950"/>
            <a:ext cx="1751775" cy="1559075"/>
          </a:xfrm>
          <a:prstGeom prst="rect">
            <a:avLst/>
          </a:prstGeom>
          <a:noFill/>
          <a:ln>
            <a:noFill/>
          </a:ln>
        </p:spPr>
      </p:pic>
      <p:pic>
        <p:nvPicPr>
          <p:cNvPr id="569" name="Google Shape;569;p37"/>
          <p:cNvPicPr preferRelativeResize="0"/>
          <p:nvPr/>
        </p:nvPicPr>
        <p:blipFill>
          <a:blip r:embed="rId6">
            <a:alphaModFix/>
          </a:blip>
          <a:stretch>
            <a:fillRect/>
          </a:stretch>
        </p:blipFill>
        <p:spPr>
          <a:xfrm>
            <a:off x="6961700" y="3904696"/>
            <a:ext cx="1868353" cy="1051325"/>
          </a:xfrm>
          <a:prstGeom prst="rect">
            <a:avLst/>
          </a:prstGeom>
          <a:noFill/>
          <a:ln>
            <a:noFill/>
          </a:ln>
        </p:spPr>
      </p:pic>
      <p:sp>
        <p:nvSpPr>
          <p:cNvPr id="570" name="Google Shape;570;p37"/>
          <p:cNvSpPr txBox="1"/>
          <p:nvPr/>
        </p:nvSpPr>
        <p:spPr>
          <a:xfrm>
            <a:off x="1303800" y="3842550"/>
            <a:ext cx="412500" cy="29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latin typeface="Nunito"/>
                <a:ea typeface="Nunito"/>
                <a:cs typeface="Nunito"/>
                <a:sym typeface="Nunito"/>
              </a:rPr>
              <a:t>27</a:t>
            </a:r>
            <a:endParaRPr sz="800">
              <a:latin typeface="Nunito"/>
              <a:ea typeface="Nunito"/>
              <a:cs typeface="Nunito"/>
              <a:sym typeface="Nunito"/>
            </a:endParaRPr>
          </a:p>
        </p:txBody>
      </p:sp>
      <p:sp>
        <p:nvSpPr>
          <p:cNvPr id="571" name="Google Shape;571;p37"/>
          <p:cNvSpPr txBox="1"/>
          <p:nvPr/>
        </p:nvSpPr>
        <p:spPr>
          <a:xfrm>
            <a:off x="4573350" y="3809100"/>
            <a:ext cx="351900" cy="23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latin typeface="Nunito"/>
                <a:ea typeface="Nunito"/>
                <a:cs typeface="Nunito"/>
                <a:sym typeface="Nunito"/>
              </a:rPr>
              <a:t>28</a:t>
            </a:r>
            <a:endParaRPr sz="800">
              <a:latin typeface="Nunito"/>
              <a:ea typeface="Nunito"/>
              <a:cs typeface="Nunito"/>
              <a:sym typeface="Nunito"/>
            </a:endParaRPr>
          </a:p>
        </p:txBody>
      </p:sp>
      <p:sp>
        <p:nvSpPr>
          <p:cNvPr id="572" name="Google Shape;572;p37"/>
          <p:cNvSpPr txBox="1"/>
          <p:nvPr/>
        </p:nvSpPr>
        <p:spPr>
          <a:xfrm>
            <a:off x="6389825" y="3166550"/>
            <a:ext cx="412500" cy="23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latin typeface="Nunito"/>
                <a:ea typeface="Nunito"/>
                <a:cs typeface="Nunito"/>
                <a:sym typeface="Nunito"/>
              </a:rPr>
              <a:t>29</a:t>
            </a:r>
            <a:endParaRPr sz="800">
              <a:latin typeface="Nunito"/>
              <a:ea typeface="Nunito"/>
              <a:cs typeface="Nunito"/>
              <a:sym typeface="Nunito"/>
            </a:endParaRPr>
          </a:p>
        </p:txBody>
      </p:sp>
      <p:sp>
        <p:nvSpPr>
          <p:cNvPr id="573" name="Google Shape;573;p37"/>
          <p:cNvSpPr txBox="1"/>
          <p:nvPr/>
        </p:nvSpPr>
        <p:spPr>
          <a:xfrm>
            <a:off x="8770650" y="3481575"/>
            <a:ext cx="351900" cy="29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latin typeface="Nunito"/>
                <a:ea typeface="Nunito"/>
                <a:cs typeface="Nunito"/>
                <a:sym typeface="Nunito"/>
              </a:rPr>
              <a:t>30</a:t>
            </a:r>
            <a:endParaRPr sz="800">
              <a:latin typeface="Nunito"/>
              <a:ea typeface="Nunito"/>
              <a:cs typeface="Nunito"/>
              <a:sym typeface="Nuni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65"/>
                                        </p:tgtEl>
                                        <p:attrNameLst>
                                          <p:attrName>style.visibility</p:attrName>
                                        </p:attrNameLst>
                                      </p:cBhvr>
                                      <p:to>
                                        <p:strVal val="visible"/>
                                      </p:to>
                                    </p:set>
                                    <p:animEffect filter="fade" transition="in">
                                      <p:cBhvr>
                                        <p:cTn dur="1000"/>
                                        <p:tgtEl>
                                          <p:spTgt spid="56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7" name="Shape 577"/>
        <p:cNvGrpSpPr/>
        <p:nvPr/>
      </p:nvGrpSpPr>
      <p:grpSpPr>
        <a:xfrm>
          <a:off x="0" y="0"/>
          <a:ext cx="0" cy="0"/>
          <a:chOff x="0" y="0"/>
          <a:chExt cx="0" cy="0"/>
        </a:xfrm>
      </p:grpSpPr>
      <p:sp>
        <p:nvSpPr>
          <p:cNvPr id="578" name="Google Shape;578;p38"/>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1D7E74"/>
                </a:solidFill>
              </a:rPr>
              <a:t>Downstream</a:t>
            </a:r>
            <a:endParaRPr>
              <a:solidFill>
                <a:srgbClr val="1D7E74"/>
              </a:solidFill>
            </a:endParaRPr>
          </a:p>
        </p:txBody>
      </p:sp>
      <p:sp>
        <p:nvSpPr>
          <p:cNvPr id="579" name="Google Shape;579;p38"/>
          <p:cNvSpPr txBox="1"/>
          <p:nvPr>
            <p:ph idx="1" type="body"/>
          </p:nvPr>
        </p:nvSpPr>
        <p:spPr>
          <a:xfrm>
            <a:off x="1303800" y="1990050"/>
            <a:ext cx="7030500" cy="2541600"/>
          </a:xfrm>
          <a:prstGeom prst="rect">
            <a:avLst/>
          </a:prstGeom>
        </p:spPr>
        <p:txBody>
          <a:bodyPr anchorCtr="0" anchor="t" bIns="91425" lIns="91425" spcFirstLastPara="1" rIns="91425" wrap="square" tIns="91425">
            <a:noAutofit/>
          </a:bodyPr>
          <a:lstStyle/>
          <a:p>
            <a:pPr indent="-317500" lvl="0" marL="457200" rtl="0" algn="l">
              <a:lnSpc>
                <a:spcPct val="150000"/>
              </a:lnSpc>
              <a:spcBef>
                <a:spcPts val="1600"/>
              </a:spcBef>
              <a:spcAft>
                <a:spcPts val="0"/>
              </a:spcAft>
              <a:buClr>
                <a:srgbClr val="000000"/>
              </a:buClr>
              <a:buSzPts val="1400"/>
              <a:buChar char="●"/>
            </a:pPr>
            <a:r>
              <a:rPr b="1" lang="en" sz="1400">
                <a:solidFill>
                  <a:srgbClr val="CC4125"/>
                </a:solidFill>
              </a:rPr>
              <a:t>Compass </a:t>
            </a:r>
            <a:r>
              <a:rPr lang="en" sz="1400">
                <a:solidFill>
                  <a:srgbClr val="000000"/>
                </a:solidFill>
              </a:rPr>
              <a:t>- Provides GUI support for data visualization, also API support for 3rd party management software</a:t>
            </a:r>
            <a:endParaRPr sz="1400">
              <a:solidFill>
                <a:srgbClr val="000000"/>
              </a:solidFill>
            </a:endParaRPr>
          </a:p>
          <a:p>
            <a:pPr indent="-317500" lvl="0" marL="457200" rtl="0" algn="l">
              <a:lnSpc>
                <a:spcPct val="150000"/>
              </a:lnSpc>
              <a:spcBef>
                <a:spcPts val="0"/>
              </a:spcBef>
              <a:spcAft>
                <a:spcPts val="0"/>
              </a:spcAft>
              <a:buClr>
                <a:srgbClr val="000000"/>
              </a:buClr>
              <a:buSzPts val="1400"/>
              <a:buChar char="●"/>
            </a:pPr>
            <a:r>
              <a:rPr b="1" lang="en" sz="1400">
                <a:solidFill>
                  <a:srgbClr val="CC4125"/>
                </a:solidFill>
              </a:rPr>
              <a:t>Atlas </a:t>
            </a:r>
            <a:r>
              <a:rPr lang="en" sz="1400">
                <a:solidFill>
                  <a:srgbClr val="000000"/>
                </a:solidFill>
              </a:rPr>
              <a:t> - Provides cloud support and management for a distributed virtualized shard deployment</a:t>
            </a:r>
            <a:endParaRPr sz="1400">
              <a:solidFill>
                <a:srgbClr val="000000"/>
              </a:solidFill>
            </a:endParaRPr>
          </a:p>
          <a:p>
            <a:pPr indent="-317500" lvl="0" marL="457200" rtl="0" algn="l">
              <a:lnSpc>
                <a:spcPct val="150000"/>
              </a:lnSpc>
              <a:spcBef>
                <a:spcPts val="0"/>
              </a:spcBef>
              <a:spcAft>
                <a:spcPts val="0"/>
              </a:spcAft>
              <a:buClr>
                <a:srgbClr val="000000"/>
              </a:buClr>
              <a:buSzPts val="1400"/>
              <a:buChar char="●"/>
            </a:pPr>
            <a:r>
              <a:rPr b="1" lang="en" sz="1400">
                <a:solidFill>
                  <a:srgbClr val="CC4125"/>
                </a:solidFill>
              </a:rPr>
              <a:t>Stitch </a:t>
            </a:r>
            <a:r>
              <a:rPr lang="en" sz="1400">
                <a:solidFill>
                  <a:srgbClr val="000000"/>
                </a:solidFill>
              </a:rPr>
              <a:t> - Back end support and integration for external applications along with API access, also provides application management services</a:t>
            </a:r>
            <a:endParaRPr sz="1350">
              <a:solidFill>
                <a:srgbClr val="3F3F3F"/>
              </a:solidFill>
            </a:endParaRPr>
          </a:p>
          <a:p>
            <a:pPr indent="0" lvl="0" marL="457200" rtl="0" algn="l">
              <a:spcBef>
                <a:spcPts val="0"/>
              </a:spcBef>
              <a:spcAft>
                <a:spcPts val="1600"/>
              </a:spcAft>
              <a:buNone/>
            </a:pPr>
            <a:r>
              <a:t/>
            </a:r>
            <a:endParaRPr/>
          </a:p>
        </p:txBody>
      </p:sp>
      <p:pic>
        <p:nvPicPr>
          <p:cNvPr id="580" name="Google Shape;580;p38"/>
          <p:cNvPicPr preferRelativeResize="0"/>
          <p:nvPr/>
        </p:nvPicPr>
        <p:blipFill>
          <a:blip r:embed="rId3">
            <a:alphaModFix/>
          </a:blip>
          <a:stretch>
            <a:fillRect/>
          </a:stretch>
        </p:blipFill>
        <p:spPr>
          <a:xfrm>
            <a:off x="4618802" y="1117800"/>
            <a:ext cx="1117824" cy="1117800"/>
          </a:xfrm>
          <a:prstGeom prst="rect">
            <a:avLst/>
          </a:prstGeom>
          <a:noFill/>
          <a:ln>
            <a:noFill/>
          </a:ln>
        </p:spPr>
      </p:pic>
      <p:pic>
        <p:nvPicPr>
          <p:cNvPr id="581" name="Google Shape;581;p38"/>
          <p:cNvPicPr preferRelativeResize="0"/>
          <p:nvPr/>
        </p:nvPicPr>
        <p:blipFill>
          <a:blip r:embed="rId4">
            <a:alphaModFix/>
          </a:blip>
          <a:stretch>
            <a:fillRect/>
          </a:stretch>
        </p:blipFill>
        <p:spPr>
          <a:xfrm>
            <a:off x="6028322" y="0"/>
            <a:ext cx="2925502" cy="1652050"/>
          </a:xfrm>
          <a:prstGeom prst="rect">
            <a:avLst/>
          </a:prstGeom>
          <a:noFill/>
          <a:ln>
            <a:noFill/>
          </a:ln>
        </p:spPr>
      </p:pic>
      <p:pic>
        <p:nvPicPr>
          <p:cNvPr id="582" name="Google Shape;582;p38"/>
          <p:cNvPicPr preferRelativeResize="0"/>
          <p:nvPr/>
        </p:nvPicPr>
        <p:blipFill>
          <a:blip r:embed="rId5">
            <a:alphaModFix/>
          </a:blip>
          <a:stretch>
            <a:fillRect/>
          </a:stretch>
        </p:blipFill>
        <p:spPr>
          <a:xfrm>
            <a:off x="3798500" y="0"/>
            <a:ext cx="1987200" cy="1117800"/>
          </a:xfrm>
          <a:prstGeom prst="rect">
            <a:avLst/>
          </a:prstGeom>
          <a:noFill/>
          <a:ln>
            <a:noFill/>
          </a:ln>
        </p:spPr>
      </p:pic>
      <p:sp>
        <p:nvSpPr>
          <p:cNvPr id="583" name="Google Shape;583;p38"/>
          <p:cNvSpPr txBox="1"/>
          <p:nvPr/>
        </p:nvSpPr>
        <p:spPr>
          <a:xfrm>
            <a:off x="8893175" y="0"/>
            <a:ext cx="363900" cy="29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latin typeface="Nunito"/>
                <a:ea typeface="Nunito"/>
                <a:cs typeface="Nunito"/>
                <a:sym typeface="Nunito"/>
              </a:rPr>
              <a:t>31</a:t>
            </a:r>
            <a:endParaRPr sz="800">
              <a:latin typeface="Nunito"/>
              <a:ea typeface="Nunito"/>
              <a:cs typeface="Nunito"/>
              <a:sym typeface="Nunito"/>
            </a:endParaRPr>
          </a:p>
        </p:txBody>
      </p:sp>
      <p:sp>
        <p:nvSpPr>
          <p:cNvPr id="584" name="Google Shape;584;p38"/>
          <p:cNvSpPr txBox="1"/>
          <p:nvPr/>
        </p:nvSpPr>
        <p:spPr>
          <a:xfrm>
            <a:off x="5483175" y="1117800"/>
            <a:ext cx="363900" cy="29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latin typeface="Nunito"/>
                <a:ea typeface="Nunito"/>
                <a:cs typeface="Nunito"/>
                <a:sym typeface="Nunito"/>
              </a:rPr>
              <a:t>32</a:t>
            </a:r>
            <a:endParaRPr sz="800">
              <a:latin typeface="Nunito"/>
              <a:ea typeface="Nunito"/>
              <a:cs typeface="Nunito"/>
              <a:sym typeface="Nunito"/>
            </a:endParaRPr>
          </a:p>
        </p:txBody>
      </p:sp>
      <p:sp>
        <p:nvSpPr>
          <p:cNvPr id="585" name="Google Shape;585;p38"/>
          <p:cNvSpPr txBox="1"/>
          <p:nvPr/>
        </p:nvSpPr>
        <p:spPr>
          <a:xfrm>
            <a:off x="5736625" y="0"/>
            <a:ext cx="618600" cy="29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latin typeface="Nunito"/>
                <a:ea typeface="Nunito"/>
                <a:cs typeface="Nunito"/>
                <a:sym typeface="Nunito"/>
              </a:rPr>
              <a:t>33</a:t>
            </a:r>
            <a:endParaRPr sz="800">
              <a:latin typeface="Nunito"/>
              <a:ea typeface="Nunito"/>
              <a:cs typeface="Nunito"/>
              <a:sym typeface="Nunito"/>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9" name="Shape 589"/>
        <p:cNvGrpSpPr/>
        <p:nvPr/>
      </p:nvGrpSpPr>
      <p:grpSpPr>
        <a:xfrm>
          <a:off x="0" y="0"/>
          <a:ext cx="0" cy="0"/>
          <a:chOff x="0" y="0"/>
          <a:chExt cx="0" cy="0"/>
        </a:xfrm>
      </p:grpSpPr>
      <p:sp>
        <p:nvSpPr>
          <p:cNvPr id="590" name="Google Shape;590;p39"/>
          <p:cNvSpPr txBox="1"/>
          <p:nvPr>
            <p:ph type="title"/>
          </p:nvPr>
        </p:nvSpPr>
        <p:spPr>
          <a:xfrm>
            <a:off x="1388625" y="772725"/>
            <a:ext cx="6366900" cy="1863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800">
                <a:latin typeface="Nunito"/>
                <a:ea typeface="Nunito"/>
                <a:cs typeface="Nunito"/>
                <a:sym typeface="Nunito"/>
              </a:rPr>
              <a:t>High-Level System Requirements</a:t>
            </a:r>
            <a:endParaRPr>
              <a:latin typeface="Nunito"/>
              <a:ea typeface="Nunito"/>
              <a:cs typeface="Nunito"/>
              <a:sym typeface="Nunito"/>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4" name="Shape 594"/>
        <p:cNvGrpSpPr/>
        <p:nvPr/>
      </p:nvGrpSpPr>
      <p:grpSpPr>
        <a:xfrm>
          <a:off x="0" y="0"/>
          <a:ext cx="0" cy="0"/>
          <a:chOff x="0" y="0"/>
          <a:chExt cx="0" cy="0"/>
        </a:xfrm>
      </p:grpSpPr>
      <p:sp>
        <p:nvSpPr>
          <p:cNvPr id="595" name="Google Shape;595;p40"/>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a:solidFill>
                  <a:srgbClr val="1D7E74"/>
                </a:solidFill>
              </a:rPr>
              <a:t>High-Level Requirements</a:t>
            </a:r>
            <a:endParaRPr>
              <a:solidFill>
                <a:srgbClr val="1D7E74"/>
              </a:solidFill>
            </a:endParaRPr>
          </a:p>
        </p:txBody>
      </p:sp>
      <p:sp>
        <p:nvSpPr>
          <p:cNvPr id="596" name="Google Shape;596;p40"/>
          <p:cNvSpPr txBox="1"/>
          <p:nvPr>
            <p:ph idx="1" type="body"/>
          </p:nvPr>
        </p:nvSpPr>
        <p:spPr>
          <a:xfrm>
            <a:off x="183550" y="1452450"/>
            <a:ext cx="8212200" cy="3252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CC4125"/>
                </a:solidFill>
              </a:rPr>
              <a:t>Functional Requirements:</a:t>
            </a:r>
            <a:endParaRPr b="1">
              <a:solidFill>
                <a:srgbClr val="CC4125"/>
              </a:solidFill>
            </a:endParaRPr>
          </a:p>
          <a:p>
            <a:pPr indent="-311150" lvl="0" marL="457200" rtl="0" algn="l">
              <a:lnSpc>
                <a:spcPct val="115000"/>
              </a:lnSpc>
              <a:spcBef>
                <a:spcPts val="1600"/>
              </a:spcBef>
              <a:spcAft>
                <a:spcPts val="0"/>
              </a:spcAft>
              <a:buSzPts val="1300"/>
              <a:buChar char="●"/>
            </a:pPr>
            <a:r>
              <a:rPr lang="en"/>
              <a:t>The system must integrate with the existing StyleUp MySQL Database</a:t>
            </a:r>
            <a:endParaRPr/>
          </a:p>
          <a:p>
            <a:pPr indent="-311150" lvl="0" marL="457200" rtl="0" algn="l">
              <a:lnSpc>
                <a:spcPct val="115000"/>
              </a:lnSpc>
              <a:spcBef>
                <a:spcPts val="0"/>
              </a:spcBef>
              <a:spcAft>
                <a:spcPts val="0"/>
              </a:spcAft>
              <a:buSzPts val="1300"/>
              <a:buChar char="●"/>
            </a:pPr>
            <a:r>
              <a:rPr lang="en"/>
              <a:t>The system should have a maintained permissions file using MongoDB “Users and Roles” that is kept at parity with our MySQL database</a:t>
            </a:r>
            <a:endParaRPr/>
          </a:p>
          <a:p>
            <a:pPr indent="-311150" lvl="0" marL="457200" rtl="0" algn="l">
              <a:lnSpc>
                <a:spcPct val="115000"/>
              </a:lnSpc>
              <a:spcBef>
                <a:spcPts val="0"/>
              </a:spcBef>
              <a:spcAft>
                <a:spcPts val="0"/>
              </a:spcAft>
              <a:buSzPts val="1300"/>
              <a:buChar char="●"/>
            </a:pPr>
            <a:r>
              <a:rPr lang="en"/>
              <a:t>The system should store all data in a document format as a binary representation called BSON (Binary JSON)</a:t>
            </a:r>
            <a:endParaRPr/>
          </a:p>
          <a:p>
            <a:pPr indent="-311150" lvl="0" marL="457200" rtl="0" algn="l">
              <a:lnSpc>
                <a:spcPct val="115000"/>
              </a:lnSpc>
              <a:spcBef>
                <a:spcPts val="0"/>
              </a:spcBef>
              <a:spcAft>
                <a:spcPts val="0"/>
              </a:spcAft>
              <a:buSzPts val="1300"/>
              <a:buChar char="●"/>
            </a:pPr>
            <a:r>
              <a:rPr lang="en"/>
              <a:t>The system must refresh a client’s 360 degree style profile on demand</a:t>
            </a:r>
            <a:endParaRPr/>
          </a:p>
          <a:p>
            <a:pPr indent="-311150" lvl="0" marL="457200" rtl="0" algn="l">
              <a:lnSpc>
                <a:spcPct val="115000"/>
              </a:lnSpc>
              <a:spcBef>
                <a:spcPts val="0"/>
              </a:spcBef>
              <a:spcAft>
                <a:spcPts val="0"/>
              </a:spcAft>
              <a:buSzPts val="1300"/>
              <a:buChar char="●"/>
            </a:pPr>
            <a:r>
              <a:rPr lang="en"/>
              <a:t>The system must support flexible schema design to support our dynamic data sources and data gathering techniques</a:t>
            </a:r>
            <a:endParaRPr/>
          </a:p>
          <a:p>
            <a:pPr indent="-311150" lvl="0" marL="457200" rtl="0" algn="l">
              <a:lnSpc>
                <a:spcPct val="115000"/>
              </a:lnSpc>
              <a:spcBef>
                <a:spcPts val="0"/>
              </a:spcBef>
              <a:spcAft>
                <a:spcPts val="0"/>
              </a:spcAft>
              <a:buSzPts val="1300"/>
              <a:buChar char="●"/>
            </a:pPr>
            <a:r>
              <a:rPr lang="en"/>
              <a:t>The system should support document validation as Dynamic schemas bring great agility, but it is also important that controls can be implemented to maintain data quality and integrity</a:t>
            </a:r>
            <a:endParaRPr/>
          </a:p>
          <a:p>
            <a:pPr indent="0" lvl="0" marL="457200" rtl="0" algn="l">
              <a:spcBef>
                <a:spcPts val="1600"/>
              </a:spcBef>
              <a:spcAft>
                <a:spcPts val="0"/>
              </a:spcAft>
              <a:buNone/>
            </a:pPr>
            <a:r>
              <a:t/>
            </a:r>
            <a:endParaRPr/>
          </a:p>
          <a:p>
            <a:pPr indent="0" lvl="0" marL="457200" rtl="0" algn="l">
              <a:spcBef>
                <a:spcPts val="1600"/>
              </a:spcBef>
              <a:spcAft>
                <a:spcPts val="1600"/>
              </a:spcAft>
              <a:buNone/>
            </a:pPr>
            <a:r>
              <a:t/>
            </a:r>
            <a:endParaRPr/>
          </a:p>
        </p:txBody>
      </p:sp>
      <p:sp>
        <p:nvSpPr>
          <p:cNvPr id="597" name="Google Shape;597;p40"/>
          <p:cNvSpPr txBox="1"/>
          <p:nvPr/>
        </p:nvSpPr>
        <p:spPr>
          <a:xfrm>
            <a:off x="1164550" y="2729450"/>
            <a:ext cx="351900" cy="25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latin typeface="Nunito"/>
                <a:ea typeface="Nunito"/>
                <a:cs typeface="Nunito"/>
                <a:sym typeface="Nunito"/>
              </a:rPr>
              <a:t>34</a:t>
            </a:r>
            <a:endParaRPr sz="800">
              <a:latin typeface="Nunito"/>
              <a:ea typeface="Nunito"/>
              <a:cs typeface="Nunito"/>
              <a:sym typeface="Nunito"/>
            </a:endParaRPr>
          </a:p>
        </p:txBody>
      </p:sp>
      <p:sp>
        <p:nvSpPr>
          <p:cNvPr id="598" name="Google Shape;598;p40"/>
          <p:cNvSpPr txBox="1"/>
          <p:nvPr/>
        </p:nvSpPr>
        <p:spPr>
          <a:xfrm>
            <a:off x="6647725" y="3906175"/>
            <a:ext cx="424500" cy="32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latin typeface="Nunito"/>
                <a:ea typeface="Nunito"/>
                <a:cs typeface="Nunito"/>
                <a:sym typeface="Nunito"/>
              </a:rPr>
              <a:t>35</a:t>
            </a:r>
            <a:endParaRPr sz="800">
              <a:latin typeface="Nunito"/>
              <a:ea typeface="Nunito"/>
              <a:cs typeface="Nunito"/>
              <a:sym typeface="Nunito"/>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2" name="Shape 602"/>
        <p:cNvGrpSpPr/>
        <p:nvPr/>
      </p:nvGrpSpPr>
      <p:grpSpPr>
        <a:xfrm>
          <a:off x="0" y="0"/>
          <a:ext cx="0" cy="0"/>
          <a:chOff x="0" y="0"/>
          <a:chExt cx="0" cy="0"/>
        </a:xfrm>
      </p:grpSpPr>
      <p:sp>
        <p:nvSpPr>
          <p:cNvPr id="603" name="Google Shape;603;p41"/>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1D7E74"/>
                </a:solidFill>
              </a:rPr>
              <a:t>High-Level Requirements</a:t>
            </a:r>
            <a:endParaRPr>
              <a:solidFill>
                <a:srgbClr val="1D7E74"/>
              </a:solidFill>
            </a:endParaRPr>
          </a:p>
        </p:txBody>
      </p:sp>
      <p:sp>
        <p:nvSpPr>
          <p:cNvPr id="604" name="Google Shape;604;p41"/>
          <p:cNvSpPr txBox="1"/>
          <p:nvPr>
            <p:ph idx="1" type="body"/>
          </p:nvPr>
        </p:nvSpPr>
        <p:spPr>
          <a:xfrm>
            <a:off x="313175" y="1457525"/>
            <a:ext cx="8082600" cy="335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CC4125"/>
                </a:solidFill>
              </a:rPr>
              <a:t>Functional Requirements:</a:t>
            </a:r>
            <a:endParaRPr b="1">
              <a:solidFill>
                <a:srgbClr val="CC4125"/>
              </a:solidFill>
            </a:endParaRPr>
          </a:p>
          <a:p>
            <a:pPr indent="-311150" lvl="0" marL="457200" rtl="0" algn="l">
              <a:lnSpc>
                <a:spcPct val="115000"/>
              </a:lnSpc>
              <a:spcBef>
                <a:spcPts val="1600"/>
              </a:spcBef>
              <a:spcAft>
                <a:spcPts val="0"/>
              </a:spcAft>
              <a:buSzPts val="1300"/>
              <a:buChar char="●"/>
            </a:pPr>
            <a:r>
              <a:rPr lang="en"/>
              <a:t>The system should support  the large volume of  information collected from each client</a:t>
            </a:r>
            <a:endParaRPr/>
          </a:p>
          <a:p>
            <a:pPr indent="-311150" lvl="0" marL="457200" rtl="0" algn="l">
              <a:lnSpc>
                <a:spcPct val="115000"/>
              </a:lnSpc>
              <a:spcBef>
                <a:spcPts val="0"/>
              </a:spcBef>
              <a:spcAft>
                <a:spcPts val="0"/>
              </a:spcAft>
              <a:buSzPts val="1300"/>
              <a:buChar char="●"/>
            </a:pPr>
            <a:r>
              <a:rPr lang="en"/>
              <a:t>The system should support varied  data formats from chatbots conversation in DB such as pictures, text, GIFs, Video etc</a:t>
            </a:r>
            <a:endParaRPr/>
          </a:p>
          <a:p>
            <a:pPr indent="-311150" lvl="0" marL="457200" rtl="0" algn="l">
              <a:lnSpc>
                <a:spcPct val="115000"/>
              </a:lnSpc>
              <a:spcBef>
                <a:spcPts val="0"/>
              </a:spcBef>
              <a:spcAft>
                <a:spcPts val="0"/>
              </a:spcAft>
              <a:buSzPts val="1300"/>
              <a:buChar char="●"/>
            </a:pPr>
            <a:r>
              <a:rPr lang="en"/>
              <a:t>The system should support key-value queries, range queries, geospatial queries, text search queries, aggregation framework queries and MapReduce queries</a:t>
            </a:r>
            <a:endParaRPr/>
          </a:p>
          <a:p>
            <a:pPr indent="-311150" lvl="0" marL="457200" rtl="0" algn="l">
              <a:lnSpc>
                <a:spcPct val="115000"/>
              </a:lnSpc>
              <a:spcBef>
                <a:spcPts val="0"/>
              </a:spcBef>
              <a:spcAft>
                <a:spcPts val="0"/>
              </a:spcAft>
              <a:buSzPts val="1300"/>
              <a:buChar char="●"/>
            </a:pPr>
            <a:r>
              <a:rPr lang="en"/>
              <a:t>The system should be able to query and analyze each user interaction across full customer journey by using data to improve engagement and retention</a:t>
            </a:r>
            <a:endParaRPr/>
          </a:p>
          <a:p>
            <a:pPr indent="-311150" lvl="0" marL="457200" rtl="0" algn="l">
              <a:lnSpc>
                <a:spcPct val="115000"/>
              </a:lnSpc>
              <a:spcBef>
                <a:spcPts val="0"/>
              </a:spcBef>
              <a:spcAft>
                <a:spcPts val="0"/>
              </a:spcAft>
              <a:buSzPts val="1300"/>
              <a:buChar char="●"/>
            </a:pPr>
            <a:r>
              <a:rPr lang="en"/>
              <a:t>The system should be able to schedule analytical reports to communicate business performance in terms of different metrics</a:t>
            </a:r>
            <a:endParaRPr/>
          </a:p>
          <a:p>
            <a:pPr indent="0" lvl="0" marL="457200" rtl="0" algn="l">
              <a:lnSpc>
                <a:spcPct val="150000"/>
              </a:lnSpc>
              <a:spcBef>
                <a:spcPts val="1600"/>
              </a:spcBef>
              <a:spcAft>
                <a:spcPts val="0"/>
              </a:spcAft>
              <a:buNone/>
            </a:pPr>
            <a:r>
              <a:t/>
            </a:r>
            <a:endParaRPr/>
          </a:p>
          <a:p>
            <a:pPr indent="0" lvl="0" marL="457200" rtl="0" algn="l">
              <a:spcBef>
                <a:spcPts val="1600"/>
              </a:spcBef>
              <a:spcAft>
                <a:spcPts val="1600"/>
              </a:spcAft>
              <a:buNone/>
            </a:pPr>
            <a:r>
              <a:t/>
            </a:r>
            <a:endParaRPr b="1"/>
          </a:p>
        </p:txBody>
      </p:sp>
      <p:sp>
        <p:nvSpPr>
          <p:cNvPr id="605" name="Google Shape;605;p41"/>
          <p:cNvSpPr txBox="1"/>
          <p:nvPr/>
        </p:nvSpPr>
        <p:spPr>
          <a:xfrm>
            <a:off x="4949400" y="2797125"/>
            <a:ext cx="315300" cy="30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latin typeface="Nunito"/>
                <a:ea typeface="Nunito"/>
                <a:cs typeface="Nunito"/>
                <a:sym typeface="Nunito"/>
              </a:rPr>
              <a:t>36</a:t>
            </a:r>
            <a:endParaRPr sz="800">
              <a:latin typeface="Nunito"/>
              <a:ea typeface="Nunito"/>
              <a:cs typeface="Nunito"/>
              <a:sym typeface="Nuni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8" name="Shape 288"/>
        <p:cNvGrpSpPr/>
        <p:nvPr/>
      </p:nvGrpSpPr>
      <p:grpSpPr>
        <a:xfrm>
          <a:off x="0" y="0"/>
          <a:ext cx="0" cy="0"/>
          <a:chOff x="0" y="0"/>
          <a:chExt cx="0" cy="0"/>
        </a:xfrm>
      </p:grpSpPr>
      <p:sp>
        <p:nvSpPr>
          <p:cNvPr id="289" name="Google Shape;289;p15"/>
          <p:cNvSpPr txBox="1"/>
          <p:nvPr>
            <p:ph type="ctrTitle"/>
          </p:nvPr>
        </p:nvSpPr>
        <p:spPr>
          <a:xfrm>
            <a:off x="489025" y="468425"/>
            <a:ext cx="7269600" cy="683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latin typeface="Nunito"/>
                <a:ea typeface="Nunito"/>
                <a:cs typeface="Nunito"/>
                <a:sym typeface="Nunito"/>
              </a:rPr>
              <a:t>Style Up’s Mission Statement</a:t>
            </a:r>
            <a:endParaRPr>
              <a:latin typeface="Nunito"/>
              <a:ea typeface="Nunito"/>
              <a:cs typeface="Nunito"/>
              <a:sym typeface="Nunito"/>
            </a:endParaRPr>
          </a:p>
          <a:p>
            <a:pPr indent="0" lvl="0" marL="0" rtl="0" algn="l">
              <a:spcBef>
                <a:spcPts val="0"/>
              </a:spcBef>
              <a:spcAft>
                <a:spcPts val="0"/>
              </a:spcAft>
              <a:buNone/>
            </a:pPr>
            <a:r>
              <a:t/>
            </a:r>
            <a:endParaRPr/>
          </a:p>
          <a:p>
            <a:pPr indent="0" lvl="0" marL="0" rtl="0" algn="l">
              <a:spcBef>
                <a:spcPts val="0"/>
              </a:spcBef>
              <a:spcAft>
                <a:spcPts val="0"/>
              </a:spcAft>
              <a:buNone/>
            </a:pPr>
            <a:r>
              <a:t/>
            </a:r>
            <a:endParaRPr sz="3000"/>
          </a:p>
        </p:txBody>
      </p:sp>
      <p:sp>
        <p:nvSpPr>
          <p:cNvPr id="290" name="Google Shape;290;p15"/>
          <p:cNvSpPr txBox="1"/>
          <p:nvPr>
            <p:ph idx="1" type="subTitle"/>
          </p:nvPr>
        </p:nvSpPr>
        <p:spPr>
          <a:xfrm>
            <a:off x="489025" y="1770125"/>
            <a:ext cx="4686900" cy="21090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sz="2400"/>
              <a:t>It is our mission to bring our clients the clothes they love by leveraging our personal stylists and combining their expertise with technology, to deliver an affordable styling solution, which adapts to our client’s evolving preferences.</a:t>
            </a:r>
            <a:endParaRPr sz="2400"/>
          </a:p>
        </p:txBody>
      </p:sp>
      <p:sp>
        <p:nvSpPr>
          <p:cNvPr id="291" name="Google Shape;291;p15"/>
          <p:cNvSpPr txBox="1"/>
          <p:nvPr/>
        </p:nvSpPr>
        <p:spPr>
          <a:xfrm>
            <a:off x="2171425" y="4327900"/>
            <a:ext cx="327600" cy="33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latin typeface="Nunito"/>
                <a:ea typeface="Nunito"/>
                <a:cs typeface="Nunito"/>
                <a:sym typeface="Nunito"/>
              </a:rPr>
              <a:t>1</a:t>
            </a:r>
            <a:endParaRPr sz="800">
              <a:latin typeface="Nunito"/>
              <a:ea typeface="Nunito"/>
              <a:cs typeface="Nunito"/>
              <a:sym typeface="Nunito"/>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9" name="Shape 609"/>
        <p:cNvGrpSpPr/>
        <p:nvPr/>
      </p:nvGrpSpPr>
      <p:grpSpPr>
        <a:xfrm>
          <a:off x="0" y="0"/>
          <a:ext cx="0" cy="0"/>
          <a:chOff x="0" y="0"/>
          <a:chExt cx="0" cy="0"/>
        </a:xfrm>
      </p:grpSpPr>
      <p:sp>
        <p:nvSpPr>
          <p:cNvPr id="610" name="Google Shape;610;p42"/>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1D7E74"/>
                </a:solidFill>
              </a:rPr>
              <a:t>High-Level Requirements</a:t>
            </a:r>
            <a:endParaRPr>
              <a:solidFill>
                <a:srgbClr val="1D7E74"/>
              </a:solidFill>
            </a:endParaRPr>
          </a:p>
        </p:txBody>
      </p:sp>
      <p:sp>
        <p:nvSpPr>
          <p:cNvPr id="611" name="Google Shape;611;p42"/>
          <p:cNvSpPr txBox="1"/>
          <p:nvPr>
            <p:ph idx="1" type="body"/>
          </p:nvPr>
        </p:nvSpPr>
        <p:spPr>
          <a:xfrm>
            <a:off x="373400" y="1368100"/>
            <a:ext cx="8263200" cy="346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CC4125"/>
                </a:solidFill>
              </a:rPr>
              <a:t>Non-</a:t>
            </a:r>
            <a:r>
              <a:rPr b="1" lang="en">
                <a:solidFill>
                  <a:srgbClr val="CC4125"/>
                </a:solidFill>
              </a:rPr>
              <a:t>Functional Requirements:</a:t>
            </a:r>
            <a:endParaRPr b="1">
              <a:solidFill>
                <a:srgbClr val="CC4125"/>
              </a:solidFill>
            </a:endParaRPr>
          </a:p>
          <a:p>
            <a:pPr indent="0" lvl="0" marL="0" rtl="0" algn="l">
              <a:spcBef>
                <a:spcPts val="1600"/>
              </a:spcBef>
              <a:spcAft>
                <a:spcPts val="0"/>
              </a:spcAft>
              <a:buNone/>
            </a:pPr>
            <a:r>
              <a:rPr b="1" lang="en">
                <a:solidFill>
                  <a:srgbClr val="CC4125"/>
                </a:solidFill>
              </a:rPr>
              <a:t>Performance:</a:t>
            </a:r>
            <a:endParaRPr b="1">
              <a:solidFill>
                <a:srgbClr val="CC4125"/>
              </a:solidFill>
            </a:endParaRPr>
          </a:p>
          <a:p>
            <a:pPr indent="-311150" lvl="0" marL="457200" rtl="0" algn="l">
              <a:spcBef>
                <a:spcPts val="1600"/>
              </a:spcBef>
              <a:spcAft>
                <a:spcPts val="0"/>
              </a:spcAft>
              <a:buSzPts val="1300"/>
              <a:buChar char="●"/>
            </a:pPr>
            <a:r>
              <a:rPr lang="en"/>
              <a:t>The system must support support for many types of secondary indexes that can be declared on any field in the document,including fields within arrays to facilitate faster querying</a:t>
            </a:r>
            <a:endParaRPr/>
          </a:p>
          <a:p>
            <a:pPr indent="-311150" lvl="0" marL="457200" rtl="0" algn="l">
              <a:spcBef>
                <a:spcPts val="0"/>
              </a:spcBef>
              <a:spcAft>
                <a:spcPts val="0"/>
              </a:spcAft>
              <a:buSzPts val="1300"/>
              <a:buChar char="●"/>
            </a:pPr>
            <a:r>
              <a:rPr lang="en"/>
              <a:t>The system must ensure no data lag longer than 15 minutes</a:t>
            </a:r>
            <a:endParaRPr/>
          </a:p>
          <a:p>
            <a:pPr indent="-311150" lvl="0" marL="457200" rtl="0" algn="l">
              <a:spcBef>
                <a:spcPts val="0"/>
              </a:spcBef>
              <a:spcAft>
                <a:spcPts val="0"/>
              </a:spcAft>
              <a:buSzPts val="1300"/>
              <a:buChar char="●"/>
            </a:pPr>
            <a:r>
              <a:rPr lang="en"/>
              <a:t>The system must minimize data latency and optimum utilization of hardware resources</a:t>
            </a:r>
            <a:endParaRPr/>
          </a:p>
          <a:p>
            <a:pPr indent="-311150" lvl="0" marL="457200" rtl="0" algn="l">
              <a:spcBef>
                <a:spcPts val="0"/>
              </a:spcBef>
              <a:spcAft>
                <a:spcPts val="0"/>
              </a:spcAft>
              <a:buSzPts val="1300"/>
              <a:buChar char="●"/>
            </a:pPr>
            <a:r>
              <a:rPr lang="en"/>
              <a:t>The system should monitor system metrics and send custom alerts before the system degrades</a:t>
            </a:r>
            <a:endParaRPr/>
          </a:p>
          <a:p>
            <a:pPr indent="0" lvl="0" marL="0" rtl="0" algn="l">
              <a:spcBef>
                <a:spcPts val="1600"/>
              </a:spcBef>
              <a:spcAft>
                <a:spcPts val="0"/>
              </a:spcAft>
              <a:buNone/>
            </a:pPr>
            <a:r>
              <a:rPr b="1" lang="en">
                <a:solidFill>
                  <a:srgbClr val="CC4125"/>
                </a:solidFill>
              </a:rPr>
              <a:t>Scalability:</a:t>
            </a:r>
            <a:endParaRPr b="1">
              <a:solidFill>
                <a:srgbClr val="CC4125"/>
              </a:solidFill>
            </a:endParaRPr>
          </a:p>
          <a:p>
            <a:pPr indent="-311150" lvl="0" marL="457200" rtl="0" algn="l">
              <a:spcBef>
                <a:spcPts val="1600"/>
              </a:spcBef>
              <a:spcAft>
                <a:spcPts val="0"/>
              </a:spcAft>
              <a:buSzPts val="1300"/>
              <a:buChar char="●"/>
            </a:pPr>
            <a:r>
              <a:rPr lang="en"/>
              <a:t>As our data is expected to grow exponentially the system must support it efficiently by sharding</a:t>
            </a:r>
            <a:endParaRPr/>
          </a:p>
          <a:p>
            <a:pPr indent="-311150" lvl="0" marL="457200" rtl="0" algn="l">
              <a:spcBef>
                <a:spcPts val="0"/>
              </a:spcBef>
              <a:spcAft>
                <a:spcPts val="0"/>
              </a:spcAft>
              <a:buSzPts val="1300"/>
              <a:buChar char="●"/>
            </a:pPr>
            <a:r>
              <a:rPr lang="en"/>
              <a:t>The system must scale in line with scalability of hardware resources</a:t>
            </a:r>
            <a:endParaRPr/>
          </a:p>
          <a:p>
            <a:pPr indent="-311150" lvl="0" marL="457200" rtl="0" algn="l">
              <a:spcBef>
                <a:spcPts val="0"/>
              </a:spcBef>
              <a:spcAft>
                <a:spcPts val="0"/>
              </a:spcAft>
              <a:buSzPts val="1300"/>
              <a:buChar char="●"/>
            </a:pPr>
            <a:r>
              <a:rPr lang="en"/>
              <a:t>The system should optimize in case of loss of business and should scale down effectively</a:t>
            </a:r>
            <a:endParaRPr/>
          </a:p>
          <a:p>
            <a:pPr indent="0" lvl="0" marL="45720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457200" rtl="0" algn="l">
              <a:spcBef>
                <a:spcPts val="1600"/>
              </a:spcBef>
              <a:spcAft>
                <a:spcPts val="0"/>
              </a:spcAft>
              <a:buNone/>
            </a:pPr>
            <a:r>
              <a:t/>
            </a:r>
            <a:endParaRPr/>
          </a:p>
          <a:p>
            <a:pPr indent="0" lvl="0" marL="457200" rtl="0" algn="l">
              <a:spcBef>
                <a:spcPts val="1600"/>
              </a:spcBef>
              <a:spcAft>
                <a:spcPts val="1600"/>
              </a:spcAft>
              <a:buNone/>
            </a:pPr>
            <a:r>
              <a:t/>
            </a:r>
            <a:endParaRPr/>
          </a:p>
        </p:txBody>
      </p:sp>
      <p:sp>
        <p:nvSpPr>
          <p:cNvPr id="612" name="Google Shape;612;p42"/>
          <p:cNvSpPr txBox="1"/>
          <p:nvPr/>
        </p:nvSpPr>
        <p:spPr>
          <a:xfrm>
            <a:off x="1419325" y="1710450"/>
            <a:ext cx="375900" cy="32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latin typeface="Nunito"/>
                <a:ea typeface="Nunito"/>
                <a:cs typeface="Nunito"/>
                <a:sym typeface="Nunito"/>
              </a:rPr>
              <a:t>37</a:t>
            </a:r>
            <a:endParaRPr sz="800">
              <a:latin typeface="Nunito"/>
              <a:ea typeface="Nunito"/>
              <a:cs typeface="Nunito"/>
              <a:sym typeface="Nunito"/>
            </a:endParaRPr>
          </a:p>
        </p:txBody>
      </p:sp>
      <p:sp>
        <p:nvSpPr>
          <p:cNvPr id="613" name="Google Shape;613;p42"/>
          <p:cNvSpPr txBox="1"/>
          <p:nvPr/>
        </p:nvSpPr>
        <p:spPr>
          <a:xfrm>
            <a:off x="1171400" y="3452000"/>
            <a:ext cx="375900" cy="32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latin typeface="Nunito"/>
                <a:ea typeface="Nunito"/>
                <a:cs typeface="Nunito"/>
                <a:sym typeface="Nunito"/>
              </a:rPr>
              <a:t>37</a:t>
            </a:r>
            <a:endParaRPr sz="800">
              <a:latin typeface="Nunito"/>
              <a:ea typeface="Nunito"/>
              <a:cs typeface="Nunito"/>
              <a:sym typeface="Nunito"/>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7" name="Shape 617"/>
        <p:cNvGrpSpPr/>
        <p:nvPr/>
      </p:nvGrpSpPr>
      <p:grpSpPr>
        <a:xfrm>
          <a:off x="0" y="0"/>
          <a:ext cx="0" cy="0"/>
          <a:chOff x="0" y="0"/>
          <a:chExt cx="0" cy="0"/>
        </a:xfrm>
      </p:grpSpPr>
      <p:sp>
        <p:nvSpPr>
          <p:cNvPr id="618" name="Google Shape;618;p43"/>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1D7E74"/>
                </a:solidFill>
              </a:rPr>
              <a:t>High-Level Requirements</a:t>
            </a:r>
            <a:endParaRPr>
              <a:solidFill>
                <a:srgbClr val="1D7E74"/>
              </a:solidFill>
            </a:endParaRPr>
          </a:p>
        </p:txBody>
      </p:sp>
      <p:sp>
        <p:nvSpPr>
          <p:cNvPr id="619" name="Google Shape;619;p43"/>
          <p:cNvSpPr txBox="1"/>
          <p:nvPr>
            <p:ph idx="1" type="body"/>
          </p:nvPr>
        </p:nvSpPr>
        <p:spPr>
          <a:xfrm>
            <a:off x="204775" y="1380150"/>
            <a:ext cx="8129400" cy="342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CC4125"/>
                </a:solidFill>
              </a:rPr>
              <a:t>Non-Functional Requirements:</a:t>
            </a:r>
            <a:endParaRPr b="1">
              <a:solidFill>
                <a:srgbClr val="CC4125"/>
              </a:solidFill>
            </a:endParaRPr>
          </a:p>
          <a:p>
            <a:pPr indent="0" lvl="0" marL="0" rtl="0" algn="l">
              <a:spcBef>
                <a:spcPts val="1600"/>
              </a:spcBef>
              <a:spcAft>
                <a:spcPts val="0"/>
              </a:spcAft>
              <a:buNone/>
            </a:pPr>
            <a:r>
              <a:rPr b="1" lang="en">
                <a:solidFill>
                  <a:srgbClr val="CC4125"/>
                </a:solidFill>
              </a:rPr>
              <a:t>Recoverability:</a:t>
            </a:r>
            <a:endParaRPr b="1">
              <a:solidFill>
                <a:srgbClr val="CC4125"/>
              </a:solidFill>
            </a:endParaRPr>
          </a:p>
          <a:p>
            <a:pPr indent="-311150" lvl="0" marL="457200" rtl="0" algn="l">
              <a:spcBef>
                <a:spcPts val="1600"/>
              </a:spcBef>
              <a:spcAft>
                <a:spcPts val="0"/>
              </a:spcAft>
              <a:buSzPts val="1300"/>
              <a:buChar char="●"/>
            </a:pPr>
            <a:r>
              <a:rPr lang="en"/>
              <a:t>The system should support Point-in-time, Scheduled Backups to restore complete running clusters to any point in time with just  few clicks, because disasters aren't predictable</a:t>
            </a:r>
            <a:endParaRPr/>
          </a:p>
          <a:p>
            <a:pPr indent="0" lvl="0" marL="0" rtl="0" algn="l">
              <a:spcBef>
                <a:spcPts val="1600"/>
              </a:spcBef>
              <a:spcAft>
                <a:spcPts val="0"/>
              </a:spcAft>
              <a:buNone/>
            </a:pPr>
            <a:r>
              <a:rPr b="1" lang="en">
                <a:solidFill>
                  <a:srgbClr val="CC4125"/>
                </a:solidFill>
              </a:rPr>
              <a:t>Concurrency</a:t>
            </a:r>
            <a:r>
              <a:rPr b="1" lang="en">
                <a:solidFill>
                  <a:srgbClr val="CC4125"/>
                </a:solidFill>
              </a:rPr>
              <a:t>:</a:t>
            </a:r>
            <a:endParaRPr b="1">
              <a:solidFill>
                <a:srgbClr val="CC4125"/>
              </a:solidFill>
            </a:endParaRPr>
          </a:p>
          <a:p>
            <a:pPr indent="-311150" lvl="0" marL="457200" rtl="0" algn="l">
              <a:spcBef>
                <a:spcPts val="1600"/>
              </a:spcBef>
              <a:spcAft>
                <a:spcPts val="0"/>
              </a:spcAft>
              <a:buSzPts val="1300"/>
              <a:buChar char="●"/>
            </a:pPr>
            <a:r>
              <a:rPr lang="en"/>
              <a:t>The system should be able to support concurrent user queries</a:t>
            </a:r>
            <a:endParaRPr/>
          </a:p>
          <a:p>
            <a:pPr indent="0" lvl="0" marL="0" rtl="0" algn="l">
              <a:spcBef>
                <a:spcPts val="1600"/>
              </a:spcBef>
              <a:spcAft>
                <a:spcPts val="0"/>
              </a:spcAft>
              <a:buNone/>
            </a:pPr>
            <a:r>
              <a:rPr b="1" lang="en">
                <a:solidFill>
                  <a:srgbClr val="CC4125"/>
                </a:solidFill>
              </a:rPr>
              <a:t>Security:</a:t>
            </a:r>
            <a:endParaRPr b="1">
              <a:solidFill>
                <a:srgbClr val="CC4125"/>
              </a:solidFill>
            </a:endParaRPr>
          </a:p>
          <a:p>
            <a:pPr indent="-311150" lvl="0" marL="457200" rtl="0" algn="l">
              <a:spcBef>
                <a:spcPts val="1600"/>
              </a:spcBef>
              <a:spcAft>
                <a:spcPts val="0"/>
              </a:spcAft>
              <a:buSzPts val="1300"/>
              <a:buChar char="●"/>
            </a:pPr>
            <a:r>
              <a:rPr lang="en"/>
              <a:t>The system should simplifying access control to the database and should specify user-defined roles to enable administrators to configure granular permissions </a:t>
            </a:r>
            <a:endParaRPr/>
          </a:p>
          <a:p>
            <a:pPr indent="-311150" lvl="0" marL="457200" rtl="0" algn="l">
              <a:spcBef>
                <a:spcPts val="0"/>
              </a:spcBef>
              <a:spcAft>
                <a:spcPts val="0"/>
              </a:spcAft>
              <a:buSzPts val="1300"/>
              <a:buChar char="●"/>
            </a:pPr>
            <a:r>
              <a:rPr lang="en"/>
              <a:t>The system should support data encryption on the network and on disk</a:t>
            </a:r>
            <a:endParaRPr/>
          </a:p>
          <a:p>
            <a:pPr indent="0" lvl="0" marL="45720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457200" rtl="0" algn="l">
              <a:spcBef>
                <a:spcPts val="1600"/>
              </a:spcBef>
              <a:spcAft>
                <a:spcPts val="0"/>
              </a:spcAft>
              <a:buNone/>
            </a:pPr>
            <a:r>
              <a:t/>
            </a:r>
            <a:endParaRPr/>
          </a:p>
          <a:p>
            <a:pPr indent="0" lvl="0" marL="457200" rtl="0" algn="l">
              <a:spcBef>
                <a:spcPts val="1600"/>
              </a:spcBef>
              <a:spcAft>
                <a:spcPts val="1600"/>
              </a:spcAft>
              <a:buNone/>
            </a:pPr>
            <a:r>
              <a:t/>
            </a:r>
            <a:endParaRPr/>
          </a:p>
        </p:txBody>
      </p:sp>
      <p:sp>
        <p:nvSpPr>
          <p:cNvPr id="620" name="Google Shape;620;p43"/>
          <p:cNvSpPr txBox="1"/>
          <p:nvPr/>
        </p:nvSpPr>
        <p:spPr>
          <a:xfrm>
            <a:off x="1303800" y="1771125"/>
            <a:ext cx="388200" cy="23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latin typeface="Nunito"/>
                <a:ea typeface="Nunito"/>
                <a:cs typeface="Nunito"/>
                <a:sym typeface="Nunito"/>
              </a:rPr>
              <a:t>38</a:t>
            </a:r>
            <a:endParaRPr sz="800">
              <a:latin typeface="Nunito"/>
              <a:ea typeface="Nunito"/>
              <a:cs typeface="Nunito"/>
              <a:sym typeface="Nunito"/>
            </a:endParaRPr>
          </a:p>
        </p:txBody>
      </p:sp>
      <p:sp>
        <p:nvSpPr>
          <p:cNvPr id="621" name="Google Shape;621;p43"/>
          <p:cNvSpPr txBox="1"/>
          <p:nvPr/>
        </p:nvSpPr>
        <p:spPr>
          <a:xfrm>
            <a:off x="837525" y="3658250"/>
            <a:ext cx="388200" cy="23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latin typeface="Nunito"/>
                <a:ea typeface="Nunito"/>
                <a:cs typeface="Nunito"/>
                <a:sym typeface="Nunito"/>
              </a:rPr>
              <a:t>38</a:t>
            </a:r>
            <a:endParaRPr sz="800">
              <a:latin typeface="Nunito"/>
              <a:ea typeface="Nunito"/>
              <a:cs typeface="Nunito"/>
              <a:sym typeface="Nunito"/>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5" name="Shape 625"/>
        <p:cNvGrpSpPr/>
        <p:nvPr/>
      </p:nvGrpSpPr>
      <p:grpSpPr>
        <a:xfrm>
          <a:off x="0" y="0"/>
          <a:ext cx="0" cy="0"/>
          <a:chOff x="0" y="0"/>
          <a:chExt cx="0" cy="0"/>
        </a:xfrm>
      </p:grpSpPr>
      <p:sp>
        <p:nvSpPr>
          <p:cNvPr id="626" name="Google Shape;626;p44"/>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1D7E74"/>
                </a:solidFill>
              </a:rPr>
              <a:t>High-Level Requirements</a:t>
            </a:r>
            <a:endParaRPr>
              <a:solidFill>
                <a:srgbClr val="1D7E74"/>
              </a:solidFill>
            </a:endParaRPr>
          </a:p>
        </p:txBody>
      </p:sp>
      <p:sp>
        <p:nvSpPr>
          <p:cNvPr id="627" name="Google Shape;627;p44"/>
          <p:cNvSpPr txBox="1"/>
          <p:nvPr>
            <p:ph idx="1" type="body"/>
          </p:nvPr>
        </p:nvSpPr>
        <p:spPr>
          <a:xfrm>
            <a:off x="195600" y="1392200"/>
            <a:ext cx="8597700" cy="331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CC4125"/>
                </a:solidFill>
              </a:rPr>
              <a:t>Non-Functional Requirements:</a:t>
            </a:r>
            <a:endParaRPr b="1">
              <a:solidFill>
                <a:srgbClr val="CC4125"/>
              </a:solidFill>
            </a:endParaRPr>
          </a:p>
          <a:p>
            <a:pPr indent="0" lvl="0" marL="0" rtl="0" algn="l">
              <a:lnSpc>
                <a:spcPct val="100000"/>
              </a:lnSpc>
              <a:spcBef>
                <a:spcPts val="1600"/>
              </a:spcBef>
              <a:spcAft>
                <a:spcPts val="0"/>
              </a:spcAft>
              <a:buNone/>
            </a:pPr>
            <a:r>
              <a:rPr b="1" lang="en">
                <a:solidFill>
                  <a:srgbClr val="CC4125"/>
                </a:solidFill>
              </a:rPr>
              <a:t>Usability:</a:t>
            </a:r>
            <a:endParaRPr b="1">
              <a:solidFill>
                <a:srgbClr val="CC4125"/>
              </a:solidFill>
            </a:endParaRPr>
          </a:p>
          <a:p>
            <a:pPr indent="-311150" lvl="0" marL="457200" rtl="0" algn="l">
              <a:lnSpc>
                <a:spcPct val="100000"/>
              </a:lnSpc>
              <a:spcBef>
                <a:spcPts val="1600"/>
              </a:spcBef>
              <a:spcAft>
                <a:spcPts val="0"/>
              </a:spcAft>
              <a:buSzPts val="1300"/>
              <a:buChar char="●"/>
            </a:pPr>
            <a:r>
              <a:rPr lang="en"/>
              <a:t>The system interface should be easy to learn, navigate and, should not intimidate or overwhelm the user with its complexity. </a:t>
            </a:r>
            <a:endParaRPr/>
          </a:p>
          <a:p>
            <a:pPr indent="-311150" lvl="0" marL="457200" rtl="0" algn="l">
              <a:lnSpc>
                <a:spcPct val="100000"/>
              </a:lnSpc>
              <a:spcBef>
                <a:spcPts val="0"/>
              </a:spcBef>
              <a:spcAft>
                <a:spcPts val="0"/>
              </a:spcAft>
              <a:buSzPts val="1300"/>
              <a:buChar char="●"/>
            </a:pPr>
            <a:r>
              <a:rPr lang="en"/>
              <a:t>System has to be designed in a way which will require minimal efforts from the users helping them to focus on achieving goals quickly with few or no errors.</a:t>
            </a:r>
            <a:endParaRPr/>
          </a:p>
          <a:p>
            <a:pPr indent="0" lvl="0" marL="0" rtl="0" algn="l">
              <a:lnSpc>
                <a:spcPct val="100000"/>
              </a:lnSpc>
              <a:spcBef>
                <a:spcPts val="1600"/>
              </a:spcBef>
              <a:spcAft>
                <a:spcPts val="0"/>
              </a:spcAft>
              <a:buNone/>
            </a:pPr>
            <a:r>
              <a:rPr b="1" lang="en">
                <a:solidFill>
                  <a:srgbClr val="CC4125"/>
                </a:solidFill>
              </a:rPr>
              <a:t>Reliability</a:t>
            </a:r>
            <a:r>
              <a:rPr b="1" lang="en">
                <a:solidFill>
                  <a:srgbClr val="CC4125"/>
                </a:solidFill>
              </a:rPr>
              <a:t>:</a:t>
            </a:r>
            <a:endParaRPr b="1">
              <a:solidFill>
                <a:srgbClr val="CC4125"/>
              </a:solidFill>
            </a:endParaRPr>
          </a:p>
          <a:p>
            <a:pPr indent="-311150" lvl="0" marL="457200" rtl="0" algn="l">
              <a:lnSpc>
                <a:spcPct val="100000"/>
              </a:lnSpc>
              <a:spcBef>
                <a:spcPts val="1600"/>
              </a:spcBef>
              <a:spcAft>
                <a:spcPts val="0"/>
              </a:spcAft>
              <a:buSzPts val="1300"/>
              <a:buChar char="●"/>
            </a:pPr>
            <a:r>
              <a:rPr lang="en"/>
              <a:t>The system should be able perform efficiently without any discrepancies in the result and should have no or minimal amount of downtime in case of catastrophic events. </a:t>
            </a:r>
            <a:endParaRPr/>
          </a:p>
          <a:p>
            <a:pPr indent="0" lvl="0" marL="0" rtl="0" algn="l">
              <a:lnSpc>
                <a:spcPct val="100000"/>
              </a:lnSpc>
              <a:spcBef>
                <a:spcPts val="1600"/>
              </a:spcBef>
              <a:spcAft>
                <a:spcPts val="0"/>
              </a:spcAft>
              <a:buNone/>
            </a:pPr>
            <a:r>
              <a:rPr b="1" lang="en">
                <a:solidFill>
                  <a:srgbClr val="CC4125"/>
                </a:solidFill>
              </a:rPr>
              <a:t>Interoperability</a:t>
            </a:r>
            <a:r>
              <a:rPr b="1" lang="en">
                <a:solidFill>
                  <a:srgbClr val="CC4125"/>
                </a:solidFill>
              </a:rPr>
              <a:t>:</a:t>
            </a:r>
            <a:endParaRPr b="1">
              <a:solidFill>
                <a:srgbClr val="CC4125"/>
              </a:solidFill>
            </a:endParaRPr>
          </a:p>
          <a:p>
            <a:pPr indent="-311150" lvl="0" marL="457200" rtl="0" algn="l">
              <a:lnSpc>
                <a:spcPct val="100000"/>
              </a:lnSpc>
              <a:spcBef>
                <a:spcPts val="1600"/>
              </a:spcBef>
              <a:spcAft>
                <a:spcPts val="0"/>
              </a:spcAft>
              <a:buSzPts val="1300"/>
              <a:buChar char="●"/>
            </a:pPr>
            <a:r>
              <a:rPr lang="en"/>
              <a:t>The system should have the capability to interact with third party applications and softwares. </a:t>
            </a:r>
            <a:endParaRPr/>
          </a:p>
          <a:p>
            <a:pPr indent="0" lvl="0" marL="457200" rtl="0" algn="l">
              <a:spcBef>
                <a:spcPts val="1600"/>
              </a:spcBef>
              <a:spcAft>
                <a:spcPts val="0"/>
              </a:spcAft>
              <a:buNone/>
            </a:pPr>
            <a:r>
              <a:t/>
            </a:r>
            <a:endParaRPr/>
          </a:p>
          <a:p>
            <a:pPr indent="0" lvl="0" marL="45720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457200" rtl="0" algn="l">
              <a:spcBef>
                <a:spcPts val="1600"/>
              </a:spcBef>
              <a:spcAft>
                <a:spcPts val="0"/>
              </a:spcAft>
              <a:buNone/>
            </a:pPr>
            <a:r>
              <a:t/>
            </a:r>
            <a:endParaRPr/>
          </a:p>
          <a:p>
            <a:pPr indent="0" lvl="0" marL="457200" rtl="0" algn="l">
              <a:spcBef>
                <a:spcPts val="1600"/>
              </a:spcBef>
              <a:spcAft>
                <a:spcPts val="1600"/>
              </a:spcAft>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1" name="Shape 631"/>
        <p:cNvGrpSpPr/>
        <p:nvPr/>
      </p:nvGrpSpPr>
      <p:grpSpPr>
        <a:xfrm>
          <a:off x="0" y="0"/>
          <a:ext cx="0" cy="0"/>
          <a:chOff x="0" y="0"/>
          <a:chExt cx="0" cy="0"/>
        </a:xfrm>
      </p:grpSpPr>
      <p:sp>
        <p:nvSpPr>
          <p:cNvPr id="632" name="Google Shape;632;p45"/>
          <p:cNvSpPr txBox="1"/>
          <p:nvPr>
            <p:ph type="title"/>
          </p:nvPr>
        </p:nvSpPr>
        <p:spPr>
          <a:xfrm>
            <a:off x="1388625" y="772725"/>
            <a:ext cx="6366900" cy="1863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800">
                <a:latin typeface="Nunito"/>
                <a:ea typeface="Nunito"/>
                <a:cs typeface="Nunito"/>
                <a:sym typeface="Nunito"/>
              </a:rPr>
              <a:t>Personas </a:t>
            </a:r>
            <a:endParaRPr>
              <a:latin typeface="Nunito"/>
              <a:ea typeface="Nunito"/>
              <a:cs typeface="Nunito"/>
              <a:sym typeface="Nunito"/>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6" name="Shape 636"/>
        <p:cNvGrpSpPr/>
        <p:nvPr/>
      </p:nvGrpSpPr>
      <p:grpSpPr>
        <a:xfrm>
          <a:off x="0" y="0"/>
          <a:ext cx="0" cy="0"/>
          <a:chOff x="0" y="0"/>
          <a:chExt cx="0" cy="0"/>
        </a:xfrm>
      </p:grpSpPr>
      <p:sp>
        <p:nvSpPr>
          <p:cNvPr id="637" name="Google Shape;637;p46"/>
          <p:cNvSpPr txBox="1"/>
          <p:nvPr>
            <p:ph type="title"/>
          </p:nvPr>
        </p:nvSpPr>
        <p:spPr>
          <a:xfrm>
            <a:off x="3844775" y="0"/>
            <a:ext cx="5151600" cy="639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000"/>
              <a:t>   </a:t>
            </a:r>
            <a:r>
              <a:rPr lang="en" sz="3000">
                <a:solidFill>
                  <a:srgbClr val="1D7E74"/>
                </a:solidFill>
                <a:latin typeface="Nunito"/>
                <a:ea typeface="Nunito"/>
                <a:cs typeface="Nunito"/>
                <a:sym typeface="Nunito"/>
              </a:rPr>
              <a:t>Pam, the Homemaker</a:t>
            </a:r>
            <a:endParaRPr sz="3000">
              <a:solidFill>
                <a:srgbClr val="1D7E74"/>
              </a:solidFill>
              <a:latin typeface="Nunito"/>
              <a:ea typeface="Nunito"/>
              <a:cs typeface="Nunito"/>
              <a:sym typeface="Nunito"/>
            </a:endParaRPr>
          </a:p>
        </p:txBody>
      </p:sp>
      <p:sp>
        <p:nvSpPr>
          <p:cNvPr id="638" name="Google Shape;638;p46"/>
          <p:cNvSpPr txBox="1"/>
          <p:nvPr>
            <p:ph idx="1" type="body"/>
          </p:nvPr>
        </p:nvSpPr>
        <p:spPr>
          <a:xfrm>
            <a:off x="4231275" y="2228000"/>
            <a:ext cx="4542000" cy="1222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400">
                <a:solidFill>
                  <a:srgbClr val="CC4125"/>
                </a:solidFill>
              </a:rPr>
              <a:t>Motivations:</a:t>
            </a:r>
            <a:endParaRPr b="1" sz="1400">
              <a:solidFill>
                <a:srgbClr val="CC4125"/>
              </a:solidFill>
            </a:endParaRPr>
          </a:p>
          <a:p>
            <a:pPr indent="-317500" lvl="0" marL="457200" rtl="0" algn="l">
              <a:spcBef>
                <a:spcPts val="1600"/>
              </a:spcBef>
              <a:spcAft>
                <a:spcPts val="0"/>
              </a:spcAft>
              <a:buSzPts val="1400"/>
              <a:buChar char="●"/>
            </a:pPr>
            <a:r>
              <a:rPr lang="en" sz="1400"/>
              <a:t>Quality   </a:t>
            </a:r>
            <a:endParaRPr sz="1400"/>
          </a:p>
          <a:p>
            <a:pPr indent="-317500" lvl="0" marL="457200" rtl="0" algn="l">
              <a:spcBef>
                <a:spcPts val="0"/>
              </a:spcBef>
              <a:spcAft>
                <a:spcPts val="0"/>
              </a:spcAft>
              <a:buSzPts val="1400"/>
              <a:buChar char="●"/>
            </a:pPr>
            <a:r>
              <a:rPr lang="en" sz="1400"/>
              <a:t>Latest fashion trends</a:t>
            </a:r>
            <a:endParaRPr sz="1400"/>
          </a:p>
          <a:p>
            <a:pPr indent="-311150" lvl="0" marL="457200" rtl="0" algn="l">
              <a:spcBef>
                <a:spcPts val="0"/>
              </a:spcBef>
              <a:spcAft>
                <a:spcPts val="0"/>
              </a:spcAft>
              <a:buSzPts val="1300"/>
              <a:buChar char="●"/>
            </a:pPr>
            <a:r>
              <a:rPr lang="en" sz="1400"/>
              <a:t>Value for money</a:t>
            </a:r>
            <a:r>
              <a:rPr b="1" lang="en" sz="1400"/>
              <a:t>  </a:t>
            </a:r>
            <a:r>
              <a:rPr b="1" lang="en"/>
              <a:t>    </a:t>
            </a:r>
            <a:endParaRPr b="1"/>
          </a:p>
        </p:txBody>
      </p:sp>
      <p:sp>
        <p:nvSpPr>
          <p:cNvPr id="639" name="Google Shape;639;p46"/>
          <p:cNvSpPr txBox="1"/>
          <p:nvPr/>
        </p:nvSpPr>
        <p:spPr>
          <a:xfrm>
            <a:off x="43650" y="2363850"/>
            <a:ext cx="3925500" cy="2610600"/>
          </a:xfrm>
          <a:prstGeom prst="rect">
            <a:avLst/>
          </a:prstGeom>
          <a:solidFill>
            <a:srgbClr val="CFE2F3"/>
          </a:solid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b="1" lang="en">
                <a:highlight>
                  <a:srgbClr val="CFE2F3"/>
                </a:highlight>
                <a:latin typeface="Nunito"/>
                <a:ea typeface="Nunito"/>
                <a:cs typeface="Nunito"/>
                <a:sym typeface="Nunito"/>
              </a:rPr>
              <a:t>Bio</a:t>
            </a:r>
            <a:endParaRPr b="1">
              <a:highlight>
                <a:srgbClr val="CFE2F3"/>
              </a:highlight>
              <a:latin typeface="Nunito"/>
              <a:ea typeface="Nunito"/>
              <a:cs typeface="Nunito"/>
              <a:sym typeface="Nunito"/>
            </a:endParaRPr>
          </a:p>
          <a:p>
            <a:pPr indent="0" lvl="0" marL="0" rtl="0" algn="just">
              <a:spcBef>
                <a:spcPts val="0"/>
              </a:spcBef>
              <a:spcAft>
                <a:spcPts val="0"/>
              </a:spcAft>
              <a:buNone/>
            </a:pPr>
            <a:r>
              <a:rPr lang="en">
                <a:highlight>
                  <a:srgbClr val="CFE2F3"/>
                </a:highlight>
                <a:latin typeface="Nunito"/>
                <a:ea typeface="Nunito"/>
                <a:cs typeface="Nunito"/>
                <a:sym typeface="Nunito"/>
              </a:rPr>
              <a:t>Pam, 38 was a sales manager at Target, Los Angeles. She is a dedicated mom now who spends her entire day looking after her 3 year old daughter and two year old son. Hence she has very little time to go out and shop for herself or her kids. Her husband is a businessman who cannot spare much time for his family. Michelle is an avid shopper and is very much aware of the changing fashion trends. She loves to shop online. </a:t>
            </a:r>
            <a:endParaRPr>
              <a:highlight>
                <a:srgbClr val="CFE2F3"/>
              </a:highlight>
              <a:latin typeface="Nunito"/>
              <a:ea typeface="Nunito"/>
              <a:cs typeface="Nunito"/>
              <a:sym typeface="Nunito"/>
            </a:endParaRPr>
          </a:p>
        </p:txBody>
      </p:sp>
      <p:sp>
        <p:nvSpPr>
          <p:cNvPr id="640" name="Google Shape;640;p46"/>
          <p:cNvSpPr txBox="1"/>
          <p:nvPr/>
        </p:nvSpPr>
        <p:spPr>
          <a:xfrm>
            <a:off x="4279775" y="3586650"/>
            <a:ext cx="4668000" cy="138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CC4125"/>
                </a:solidFill>
                <a:latin typeface="Nunito"/>
                <a:ea typeface="Nunito"/>
                <a:cs typeface="Nunito"/>
                <a:sym typeface="Nunito"/>
              </a:rPr>
              <a:t>Important Needs:</a:t>
            </a:r>
            <a:endParaRPr b="1">
              <a:solidFill>
                <a:srgbClr val="CC4125"/>
              </a:solidFill>
              <a:latin typeface="Nunito"/>
              <a:ea typeface="Nunito"/>
              <a:cs typeface="Nunito"/>
              <a:sym typeface="Nunito"/>
            </a:endParaRPr>
          </a:p>
          <a:p>
            <a:pPr indent="0" lvl="0" marL="0" rtl="0" algn="l">
              <a:spcBef>
                <a:spcPts val="0"/>
              </a:spcBef>
              <a:spcAft>
                <a:spcPts val="0"/>
              </a:spcAft>
              <a:buNone/>
            </a:pPr>
            <a:r>
              <a:t/>
            </a:r>
            <a:endParaRPr b="1">
              <a:latin typeface="Nunito"/>
              <a:ea typeface="Nunito"/>
              <a:cs typeface="Nunito"/>
              <a:sym typeface="Nunito"/>
            </a:endParaRPr>
          </a:p>
          <a:p>
            <a:pPr indent="-317500" lvl="0" marL="457200" marR="0" rtl="0" algn="l">
              <a:lnSpc>
                <a:spcPct val="115000"/>
              </a:lnSpc>
              <a:spcBef>
                <a:spcPts val="0"/>
              </a:spcBef>
              <a:spcAft>
                <a:spcPts val="0"/>
              </a:spcAft>
              <a:buClr>
                <a:schemeClr val="dk2"/>
              </a:buClr>
              <a:buSzPts val="1400"/>
              <a:buFont typeface="Nunito"/>
              <a:buChar char="●"/>
            </a:pPr>
            <a:r>
              <a:rPr lang="en">
                <a:solidFill>
                  <a:schemeClr val="dk2"/>
                </a:solidFill>
                <a:latin typeface="Nunito"/>
                <a:ea typeface="Nunito"/>
                <a:cs typeface="Nunito"/>
                <a:sym typeface="Nunito"/>
              </a:rPr>
              <a:t>She needs a one stop shop </a:t>
            </a:r>
            <a:endParaRPr>
              <a:solidFill>
                <a:schemeClr val="dk2"/>
              </a:solidFill>
              <a:latin typeface="Nunito"/>
              <a:ea typeface="Nunito"/>
              <a:cs typeface="Nunito"/>
              <a:sym typeface="Nunito"/>
            </a:endParaRPr>
          </a:p>
          <a:p>
            <a:pPr indent="-317500" lvl="0" marL="457200" marR="0" rtl="0" algn="l">
              <a:lnSpc>
                <a:spcPct val="115000"/>
              </a:lnSpc>
              <a:spcBef>
                <a:spcPts val="0"/>
              </a:spcBef>
              <a:spcAft>
                <a:spcPts val="0"/>
              </a:spcAft>
              <a:buClr>
                <a:schemeClr val="dk2"/>
              </a:buClr>
              <a:buSzPts val="1400"/>
              <a:buFont typeface="Nunito"/>
              <a:buChar char="●"/>
            </a:pPr>
            <a:r>
              <a:rPr lang="en">
                <a:solidFill>
                  <a:schemeClr val="dk2"/>
                </a:solidFill>
                <a:latin typeface="Nunito"/>
                <a:ea typeface="Nunito"/>
                <a:cs typeface="Nunito"/>
                <a:sym typeface="Nunito"/>
              </a:rPr>
              <a:t>She needs to manage her changing size issues post pregnancy</a:t>
            </a:r>
            <a:endParaRPr>
              <a:solidFill>
                <a:schemeClr val="dk2"/>
              </a:solidFill>
              <a:latin typeface="Nunito"/>
              <a:ea typeface="Nunito"/>
              <a:cs typeface="Nunito"/>
              <a:sym typeface="Nunito"/>
            </a:endParaRPr>
          </a:p>
          <a:p>
            <a:pPr indent="-317500" lvl="0" marL="457200" marR="0" rtl="0" algn="l">
              <a:lnSpc>
                <a:spcPct val="115000"/>
              </a:lnSpc>
              <a:spcBef>
                <a:spcPts val="0"/>
              </a:spcBef>
              <a:spcAft>
                <a:spcPts val="0"/>
              </a:spcAft>
              <a:buClr>
                <a:schemeClr val="dk2"/>
              </a:buClr>
              <a:buSzPts val="1400"/>
              <a:buFont typeface="Nunito"/>
              <a:buChar char="●"/>
            </a:pPr>
            <a:r>
              <a:rPr lang="en">
                <a:solidFill>
                  <a:schemeClr val="dk2"/>
                </a:solidFill>
                <a:latin typeface="Nunito"/>
                <a:ea typeface="Nunito"/>
                <a:cs typeface="Nunito"/>
                <a:sym typeface="Nunito"/>
              </a:rPr>
              <a:t>She needs easy returns policies </a:t>
            </a:r>
            <a:r>
              <a:rPr lang="en">
                <a:latin typeface="Nunito"/>
                <a:ea typeface="Nunito"/>
                <a:cs typeface="Nunito"/>
                <a:sym typeface="Nunito"/>
              </a:rPr>
              <a:t> </a:t>
            </a:r>
            <a:endParaRPr>
              <a:latin typeface="Nunito"/>
              <a:ea typeface="Nunito"/>
              <a:cs typeface="Nunito"/>
              <a:sym typeface="Nunito"/>
            </a:endParaRPr>
          </a:p>
        </p:txBody>
      </p:sp>
      <p:sp>
        <p:nvSpPr>
          <p:cNvPr id="641" name="Google Shape;641;p46"/>
          <p:cNvSpPr txBox="1"/>
          <p:nvPr>
            <p:ph idx="1" type="body"/>
          </p:nvPr>
        </p:nvSpPr>
        <p:spPr>
          <a:xfrm>
            <a:off x="4231275" y="822550"/>
            <a:ext cx="4542000" cy="1222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400">
                <a:solidFill>
                  <a:srgbClr val="CC4125"/>
                </a:solidFill>
              </a:rPr>
              <a:t>Qualities:</a:t>
            </a:r>
            <a:endParaRPr b="1" sz="1400">
              <a:solidFill>
                <a:srgbClr val="CC4125"/>
              </a:solidFill>
            </a:endParaRPr>
          </a:p>
          <a:p>
            <a:pPr indent="-317500" lvl="0" marL="457200" rtl="0" algn="l">
              <a:spcBef>
                <a:spcPts val="1600"/>
              </a:spcBef>
              <a:spcAft>
                <a:spcPts val="0"/>
              </a:spcAft>
              <a:buSzPts val="1400"/>
              <a:buChar char="●"/>
            </a:pPr>
            <a:r>
              <a:rPr lang="en" sz="1400"/>
              <a:t>Mom of 2 and hence very busy</a:t>
            </a:r>
            <a:endParaRPr sz="1400"/>
          </a:p>
          <a:p>
            <a:pPr indent="-317500" lvl="0" marL="457200" rtl="0" algn="l">
              <a:spcBef>
                <a:spcPts val="0"/>
              </a:spcBef>
              <a:spcAft>
                <a:spcPts val="0"/>
              </a:spcAft>
              <a:buSzPts val="1400"/>
              <a:buChar char="●"/>
            </a:pPr>
            <a:r>
              <a:rPr lang="en" sz="1400"/>
              <a:t>Loves Shopping</a:t>
            </a:r>
            <a:endParaRPr sz="1400"/>
          </a:p>
          <a:p>
            <a:pPr indent="-311150" lvl="0" marL="457200" rtl="0" algn="l">
              <a:spcBef>
                <a:spcPts val="0"/>
              </a:spcBef>
              <a:spcAft>
                <a:spcPts val="0"/>
              </a:spcAft>
              <a:buSzPts val="1300"/>
              <a:buChar char="●"/>
            </a:pPr>
            <a:r>
              <a:rPr lang="en" sz="1400"/>
              <a:t>Fashion forward </a:t>
            </a:r>
            <a:r>
              <a:rPr b="1" lang="en" sz="1400"/>
              <a:t> </a:t>
            </a:r>
            <a:r>
              <a:rPr b="1" lang="en"/>
              <a:t>    </a:t>
            </a:r>
            <a:endParaRPr b="1"/>
          </a:p>
        </p:txBody>
      </p:sp>
      <p:pic>
        <p:nvPicPr>
          <p:cNvPr id="642" name="Google Shape;642;p46"/>
          <p:cNvPicPr preferRelativeResize="0"/>
          <p:nvPr/>
        </p:nvPicPr>
        <p:blipFill>
          <a:blip r:embed="rId3">
            <a:alphaModFix/>
          </a:blip>
          <a:stretch>
            <a:fillRect/>
          </a:stretch>
        </p:blipFill>
        <p:spPr>
          <a:xfrm>
            <a:off x="381675" y="76525"/>
            <a:ext cx="3086650" cy="2223550"/>
          </a:xfrm>
          <a:prstGeom prst="rect">
            <a:avLst/>
          </a:prstGeom>
          <a:noFill/>
          <a:ln>
            <a:noFill/>
          </a:ln>
        </p:spPr>
      </p:pic>
      <p:sp>
        <p:nvSpPr>
          <p:cNvPr id="643" name="Google Shape;643;p46"/>
          <p:cNvSpPr txBox="1"/>
          <p:nvPr/>
        </p:nvSpPr>
        <p:spPr>
          <a:xfrm>
            <a:off x="3517950" y="60650"/>
            <a:ext cx="376200" cy="37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latin typeface="Nunito"/>
                <a:ea typeface="Nunito"/>
                <a:cs typeface="Nunito"/>
                <a:sym typeface="Nunito"/>
              </a:rPr>
              <a:t>39</a:t>
            </a:r>
            <a:endParaRPr sz="800">
              <a:latin typeface="Nunito"/>
              <a:ea typeface="Nunito"/>
              <a:cs typeface="Nunito"/>
              <a:sym typeface="Nunito"/>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7" name="Shape 647"/>
        <p:cNvGrpSpPr/>
        <p:nvPr/>
      </p:nvGrpSpPr>
      <p:grpSpPr>
        <a:xfrm>
          <a:off x="0" y="0"/>
          <a:ext cx="0" cy="0"/>
          <a:chOff x="0" y="0"/>
          <a:chExt cx="0" cy="0"/>
        </a:xfrm>
      </p:grpSpPr>
      <p:sp>
        <p:nvSpPr>
          <p:cNvPr id="648" name="Google Shape;648;p47"/>
          <p:cNvSpPr txBox="1"/>
          <p:nvPr>
            <p:ph type="title"/>
          </p:nvPr>
        </p:nvSpPr>
        <p:spPr>
          <a:xfrm>
            <a:off x="3542225" y="0"/>
            <a:ext cx="5114400" cy="66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1D7E74"/>
                </a:solidFill>
                <a:latin typeface="Nunito"/>
                <a:ea typeface="Nunito"/>
                <a:cs typeface="Nunito"/>
                <a:sym typeface="Nunito"/>
              </a:rPr>
              <a:t>Ryan</a:t>
            </a:r>
            <a:r>
              <a:rPr lang="en">
                <a:solidFill>
                  <a:srgbClr val="1D7E74"/>
                </a:solidFill>
                <a:latin typeface="Nunito"/>
                <a:ea typeface="Nunito"/>
                <a:cs typeface="Nunito"/>
                <a:sym typeface="Nunito"/>
              </a:rPr>
              <a:t>, the College Student</a:t>
            </a:r>
            <a:endParaRPr>
              <a:solidFill>
                <a:srgbClr val="1D7E74"/>
              </a:solidFill>
              <a:latin typeface="Nunito"/>
              <a:ea typeface="Nunito"/>
              <a:cs typeface="Nunito"/>
              <a:sym typeface="Nunito"/>
            </a:endParaRPr>
          </a:p>
        </p:txBody>
      </p:sp>
      <p:sp>
        <p:nvSpPr>
          <p:cNvPr id="649" name="Google Shape;649;p47"/>
          <p:cNvSpPr txBox="1"/>
          <p:nvPr>
            <p:ph idx="1" type="body"/>
          </p:nvPr>
        </p:nvSpPr>
        <p:spPr>
          <a:xfrm>
            <a:off x="97050" y="2567650"/>
            <a:ext cx="3348300" cy="2513400"/>
          </a:xfrm>
          <a:prstGeom prst="rect">
            <a:avLst/>
          </a:prstGeom>
          <a:solidFill>
            <a:srgbClr val="CFE2F3"/>
          </a:solidFill>
        </p:spPr>
        <p:txBody>
          <a:bodyPr anchorCtr="0" anchor="t" bIns="91425" lIns="91425" spcFirstLastPara="1" rIns="91425" wrap="square" tIns="91425">
            <a:noAutofit/>
          </a:bodyPr>
          <a:lstStyle/>
          <a:p>
            <a:pPr indent="0" lvl="0" marL="0" rtl="0" algn="just">
              <a:spcBef>
                <a:spcPts val="0"/>
              </a:spcBef>
              <a:spcAft>
                <a:spcPts val="1600"/>
              </a:spcAft>
              <a:buNone/>
            </a:pPr>
            <a:r>
              <a:rPr b="1" lang="en" sz="1400"/>
              <a:t>Bio</a:t>
            </a:r>
            <a:br>
              <a:rPr lang="en" sz="1400"/>
            </a:br>
            <a:r>
              <a:rPr lang="en" sz="1400"/>
              <a:t>Ryan, 22 is a graduate student at CMU. He is a hardworking and determined student He loves to ride bikes and go on treks. He has a very active social life and loves partying. Also, he is the president of the international students foundation at CMU. He works on campus to cover his expenses.</a:t>
            </a:r>
            <a:endParaRPr sz="1400"/>
          </a:p>
        </p:txBody>
      </p:sp>
      <p:sp>
        <p:nvSpPr>
          <p:cNvPr id="650" name="Google Shape;650;p47"/>
          <p:cNvSpPr txBox="1"/>
          <p:nvPr/>
        </p:nvSpPr>
        <p:spPr>
          <a:xfrm>
            <a:off x="3551925" y="2237700"/>
            <a:ext cx="5376300" cy="116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CC4125"/>
                </a:solidFill>
                <a:latin typeface="Nunito"/>
                <a:ea typeface="Nunito"/>
                <a:cs typeface="Nunito"/>
                <a:sym typeface="Nunito"/>
              </a:rPr>
              <a:t>Motivations:</a:t>
            </a:r>
            <a:endParaRPr b="1">
              <a:solidFill>
                <a:srgbClr val="CC4125"/>
              </a:solidFill>
              <a:latin typeface="Nunito"/>
              <a:ea typeface="Nunito"/>
              <a:cs typeface="Nunito"/>
              <a:sym typeface="Nunito"/>
            </a:endParaRPr>
          </a:p>
          <a:p>
            <a:pPr indent="0" lvl="0" marL="0" rtl="0" algn="l">
              <a:spcBef>
                <a:spcPts val="0"/>
              </a:spcBef>
              <a:spcAft>
                <a:spcPts val="0"/>
              </a:spcAft>
              <a:buNone/>
            </a:pPr>
            <a:r>
              <a:t/>
            </a:r>
            <a:endParaRPr b="1">
              <a:latin typeface="Nunito"/>
              <a:ea typeface="Nunito"/>
              <a:cs typeface="Nunito"/>
              <a:sym typeface="Nunito"/>
            </a:endParaRPr>
          </a:p>
          <a:p>
            <a:pPr indent="-317500" lvl="0" marL="457200" marR="0" rtl="0" algn="l">
              <a:lnSpc>
                <a:spcPct val="115000"/>
              </a:lnSpc>
              <a:spcBef>
                <a:spcPts val="0"/>
              </a:spcBef>
              <a:spcAft>
                <a:spcPts val="0"/>
              </a:spcAft>
              <a:buClr>
                <a:schemeClr val="dk2"/>
              </a:buClr>
              <a:buSzPts val="1400"/>
              <a:buFont typeface="Nunito"/>
              <a:buChar char="●"/>
            </a:pPr>
            <a:r>
              <a:rPr lang="en">
                <a:solidFill>
                  <a:schemeClr val="dk2"/>
                </a:solidFill>
                <a:latin typeface="Nunito"/>
                <a:ea typeface="Nunito"/>
                <a:cs typeface="Nunito"/>
                <a:sym typeface="Nunito"/>
              </a:rPr>
              <a:t>Comfort</a:t>
            </a:r>
            <a:endParaRPr>
              <a:solidFill>
                <a:schemeClr val="dk2"/>
              </a:solidFill>
              <a:latin typeface="Nunito"/>
              <a:ea typeface="Nunito"/>
              <a:cs typeface="Nunito"/>
              <a:sym typeface="Nunito"/>
            </a:endParaRPr>
          </a:p>
          <a:p>
            <a:pPr indent="-317500" lvl="0" marL="457200" marR="0" rtl="0" algn="l">
              <a:lnSpc>
                <a:spcPct val="115000"/>
              </a:lnSpc>
              <a:spcBef>
                <a:spcPts val="0"/>
              </a:spcBef>
              <a:spcAft>
                <a:spcPts val="0"/>
              </a:spcAft>
              <a:buClr>
                <a:schemeClr val="dk2"/>
              </a:buClr>
              <a:buSzPts val="1400"/>
              <a:buFont typeface="Nunito"/>
              <a:buChar char="●"/>
            </a:pPr>
            <a:r>
              <a:rPr lang="en">
                <a:solidFill>
                  <a:schemeClr val="dk2"/>
                </a:solidFill>
                <a:latin typeface="Nunito"/>
                <a:ea typeface="Nunito"/>
                <a:cs typeface="Nunito"/>
                <a:sym typeface="Nunito"/>
              </a:rPr>
              <a:t>Ease of buying</a:t>
            </a:r>
            <a:endParaRPr>
              <a:solidFill>
                <a:schemeClr val="dk2"/>
              </a:solidFill>
              <a:latin typeface="Nunito"/>
              <a:ea typeface="Nunito"/>
              <a:cs typeface="Nunito"/>
              <a:sym typeface="Nunito"/>
            </a:endParaRPr>
          </a:p>
          <a:p>
            <a:pPr indent="-317500" lvl="0" marL="457200" marR="0" rtl="0" algn="l">
              <a:lnSpc>
                <a:spcPct val="115000"/>
              </a:lnSpc>
              <a:spcBef>
                <a:spcPts val="0"/>
              </a:spcBef>
              <a:spcAft>
                <a:spcPts val="0"/>
              </a:spcAft>
              <a:buClr>
                <a:schemeClr val="dk2"/>
              </a:buClr>
              <a:buSzPts val="1400"/>
              <a:buFont typeface="Nunito"/>
              <a:buChar char="●"/>
            </a:pPr>
            <a:r>
              <a:rPr lang="en">
                <a:solidFill>
                  <a:schemeClr val="dk2"/>
                </a:solidFill>
                <a:latin typeface="Nunito"/>
                <a:ea typeface="Nunito"/>
                <a:cs typeface="Nunito"/>
                <a:sym typeface="Nunito"/>
              </a:rPr>
              <a:t>Value for money</a:t>
            </a:r>
            <a:endParaRPr>
              <a:latin typeface="Nunito"/>
              <a:ea typeface="Nunito"/>
              <a:cs typeface="Nunito"/>
              <a:sym typeface="Nunito"/>
            </a:endParaRPr>
          </a:p>
        </p:txBody>
      </p:sp>
      <p:sp>
        <p:nvSpPr>
          <p:cNvPr id="651" name="Google Shape;651;p47"/>
          <p:cNvSpPr txBox="1"/>
          <p:nvPr/>
        </p:nvSpPr>
        <p:spPr>
          <a:xfrm>
            <a:off x="3639275" y="3619850"/>
            <a:ext cx="5289000" cy="141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CC4125"/>
                </a:solidFill>
                <a:latin typeface="Nunito"/>
                <a:ea typeface="Nunito"/>
                <a:cs typeface="Nunito"/>
                <a:sym typeface="Nunito"/>
              </a:rPr>
              <a:t>Important Needs:</a:t>
            </a:r>
            <a:endParaRPr b="1">
              <a:solidFill>
                <a:srgbClr val="CC4125"/>
              </a:solidFill>
              <a:latin typeface="Nunito"/>
              <a:ea typeface="Nunito"/>
              <a:cs typeface="Nunito"/>
              <a:sym typeface="Nunito"/>
            </a:endParaRPr>
          </a:p>
          <a:p>
            <a:pPr indent="0" lvl="0" marL="0" rtl="0" algn="l">
              <a:spcBef>
                <a:spcPts val="0"/>
              </a:spcBef>
              <a:spcAft>
                <a:spcPts val="0"/>
              </a:spcAft>
              <a:buNone/>
            </a:pPr>
            <a:r>
              <a:t/>
            </a:r>
            <a:endParaRPr b="1">
              <a:latin typeface="Nunito"/>
              <a:ea typeface="Nunito"/>
              <a:cs typeface="Nunito"/>
              <a:sym typeface="Nunito"/>
            </a:endParaRPr>
          </a:p>
          <a:p>
            <a:pPr indent="-317500" lvl="0" marL="457200" marR="0" rtl="0" algn="l">
              <a:lnSpc>
                <a:spcPct val="115000"/>
              </a:lnSpc>
              <a:spcBef>
                <a:spcPts val="0"/>
              </a:spcBef>
              <a:spcAft>
                <a:spcPts val="0"/>
              </a:spcAft>
              <a:buClr>
                <a:schemeClr val="dk2"/>
              </a:buClr>
              <a:buSzPts val="1400"/>
              <a:buFont typeface="Nunito"/>
              <a:buChar char="●"/>
            </a:pPr>
            <a:r>
              <a:rPr lang="en">
                <a:solidFill>
                  <a:schemeClr val="dk2"/>
                </a:solidFill>
                <a:latin typeface="Nunito"/>
                <a:ea typeface="Nunito"/>
                <a:cs typeface="Nunito"/>
                <a:sym typeface="Nunito"/>
              </a:rPr>
              <a:t>He needs to shop very frequently but does not want to travel for the same</a:t>
            </a:r>
            <a:endParaRPr>
              <a:solidFill>
                <a:schemeClr val="dk2"/>
              </a:solidFill>
              <a:latin typeface="Nunito"/>
              <a:ea typeface="Nunito"/>
              <a:cs typeface="Nunito"/>
              <a:sym typeface="Nunito"/>
            </a:endParaRPr>
          </a:p>
          <a:p>
            <a:pPr indent="-317500" lvl="0" marL="457200" marR="0" rtl="0" algn="l">
              <a:lnSpc>
                <a:spcPct val="115000"/>
              </a:lnSpc>
              <a:spcBef>
                <a:spcPts val="0"/>
              </a:spcBef>
              <a:spcAft>
                <a:spcPts val="0"/>
              </a:spcAft>
              <a:buClr>
                <a:schemeClr val="dk2"/>
              </a:buClr>
              <a:buSzPts val="1400"/>
              <a:buFont typeface="Nunito"/>
              <a:buChar char="●"/>
            </a:pPr>
            <a:r>
              <a:rPr lang="en">
                <a:solidFill>
                  <a:schemeClr val="dk2"/>
                </a:solidFill>
                <a:latin typeface="Nunito"/>
                <a:ea typeface="Nunito"/>
                <a:cs typeface="Nunito"/>
                <a:sym typeface="Nunito"/>
              </a:rPr>
              <a:t>He needs a variety of clothes for different events</a:t>
            </a:r>
            <a:endParaRPr>
              <a:solidFill>
                <a:schemeClr val="dk2"/>
              </a:solidFill>
              <a:latin typeface="Nunito"/>
              <a:ea typeface="Nunito"/>
              <a:cs typeface="Nunito"/>
              <a:sym typeface="Nunito"/>
            </a:endParaRPr>
          </a:p>
          <a:p>
            <a:pPr indent="-317500" lvl="0" marL="457200" marR="0" rtl="0" algn="l">
              <a:lnSpc>
                <a:spcPct val="115000"/>
              </a:lnSpc>
              <a:spcBef>
                <a:spcPts val="0"/>
              </a:spcBef>
              <a:spcAft>
                <a:spcPts val="0"/>
              </a:spcAft>
              <a:buClr>
                <a:schemeClr val="dk2"/>
              </a:buClr>
              <a:buSzPts val="1400"/>
              <a:buFont typeface="Nunito"/>
              <a:buChar char="●"/>
            </a:pPr>
            <a:r>
              <a:rPr lang="en">
                <a:solidFill>
                  <a:schemeClr val="dk2"/>
                </a:solidFill>
                <a:latin typeface="Nunito"/>
                <a:ea typeface="Nunito"/>
                <a:cs typeface="Nunito"/>
                <a:sym typeface="Nunito"/>
              </a:rPr>
              <a:t>He needs to buy clothes at an affordable price</a:t>
            </a:r>
            <a:endParaRPr>
              <a:latin typeface="Nunito"/>
              <a:ea typeface="Nunito"/>
              <a:cs typeface="Nunito"/>
              <a:sym typeface="Nunito"/>
            </a:endParaRPr>
          </a:p>
        </p:txBody>
      </p:sp>
      <p:sp>
        <p:nvSpPr>
          <p:cNvPr id="652" name="Google Shape;652;p47"/>
          <p:cNvSpPr txBox="1"/>
          <p:nvPr/>
        </p:nvSpPr>
        <p:spPr>
          <a:xfrm>
            <a:off x="3595625" y="795625"/>
            <a:ext cx="5376300" cy="116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CC4125"/>
                </a:solidFill>
                <a:latin typeface="Nunito"/>
                <a:ea typeface="Nunito"/>
                <a:cs typeface="Nunito"/>
                <a:sym typeface="Nunito"/>
              </a:rPr>
              <a:t>Qualities:</a:t>
            </a:r>
            <a:endParaRPr b="1">
              <a:solidFill>
                <a:srgbClr val="CC4125"/>
              </a:solidFill>
              <a:latin typeface="Nunito"/>
              <a:ea typeface="Nunito"/>
              <a:cs typeface="Nunito"/>
              <a:sym typeface="Nunito"/>
            </a:endParaRPr>
          </a:p>
          <a:p>
            <a:pPr indent="0" lvl="0" marL="0" rtl="0" algn="l">
              <a:spcBef>
                <a:spcPts val="0"/>
              </a:spcBef>
              <a:spcAft>
                <a:spcPts val="0"/>
              </a:spcAft>
              <a:buNone/>
            </a:pPr>
            <a:r>
              <a:t/>
            </a:r>
            <a:endParaRPr b="1">
              <a:latin typeface="Nunito"/>
              <a:ea typeface="Nunito"/>
              <a:cs typeface="Nunito"/>
              <a:sym typeface="Nunito"/>
            </a:endParaRPr>
          </a:p>
          <a:p>
            <a:pPr indent="-317500" lvl="0" marL="457200" marR="0" rtl="0" algn="l">
              <a:lnSpc>
                <a:spcPct val="115000"/>
              </a:lnSpc>
              <a:spcBef>
                <a:spcPts val="0"/>
              </a:spcBef>
              <a:spcAft>
                <a:spcPts val="0"/>
              </a:spcAft>
              <a:buClr>
                <a:schemeClr val="dk2"/>
              </a:buClr>
              <a:buSzPts val="1400"/>
              <a:buFont typeface="Nunito"/>
              <a:buChar char="●"/>
            </a:pPr>
            <a:r>
              <a:rPr lang="en">
                <a:solidFill>
                  <a:schemeClr val="dk2"/>
                </a:solidFill>
                <a:latin typeface="Nunito"/>
                <a:ea typeface="Nunito"/>
                <a:cs typeface="Nunito"/>
                <a:sym typeface="Nunito"/>
              </a:rPr>
              <a:t>Ambitious</a:t>
            </a:r>
            <a:endParaRPr>
              <a:solidFill>
                <a:schemeClr val="dk2"/>
              </a:solidFill>
              <a:latin typeface="Nunito"/>
              <a:ea typeface="Nunito"/>
              <a:cs typeface="Nunito"/>
              <a:sym typeface="Nunito"/>
            </a:endParaRPr>
          </a:p>
          <a:p>
            <a:pPr indent="-317500" lvl="0" marL="457200" marR="0" rtl="0" algn="l">
              <a:lnSpc>
                <a:spcPct val="115000"/>
              </a:lnSpc>
              <a:spcBef>
                <a:spcPts val="0"/>
              </a:spcBef>
              <a:spcAft>
                <a:spcPts val="0"/>
              </a:spcAft>
              <a:buClr>
                <a:schemeClr val="dk2"/>
              </a:buClr>
              <a:buSzPts val="1400"/>
              <a:buFont typeface="Nunito"/>
              <a:buChar char="●"/>
            </a:pPr>
            <a:r>
              <a:rPr lang="en">
                <a:solidFill>
                  <a:schemeClr val="dk2"/>
                </a:solidFill>
                <a:latin typeface="Nunito"/>
                <a:ea typeface="Nunito"/>
                <a:cs typeface="Nunito"/>
                <a:sym typeface="Nunito"/>
              </a:rPr>
              <a:t>Adventurous and Athletic</a:t>
            </a:r>
            <a:endParaRPr>
              <a:solidFill>
                <a:schemeClr val="dk2"/>
              </a:solidFill>
              <a:latin typeface="Nunito"/>
              <a:ea typeface="Nunito"/>
              <a:cs typeface="Nunito"/>
              <a:sym typeface="Nunito"/>
            </a:endParaRPr>
          </a:p>
          <a:p>
            <a:pPr indent="-317500" lvl="0" marL="457200" marR="0" rtl="0" algn="l">
              <a:lnSpc>
                <a:spcPct val="115000"/>
              </a:lnSpc>
              <a:spcBef>
                <a:spcPts val="0"/>
              </a:spcBef>
              <a:spcAft>
                <a:spcPts val="0"/>
              </a:spcAft>
              <a:buClr>
                <a:schemeClr val="dk2"/>
              </a:buClr>
              <a:buSzPts val="1400"/>
              <a:buFont typeface="Nunito"/>
              <a:buChar char="●"/>
            </a:pPr>
            <a:r>
              <a:rPr lang="en">
                <a:solidFill>
                  <a:schemeClr val="dk2"/>
                </a:solidFill>
                <a:latin typeface="Nunito"/>
                <a:ea typeface="Nunito"/>
                <a:cs typeface="Nunito"/>
                <a:sym typeface="Nunito"/>
              </a:rPr>
              <a:t>Outgoing and Social</a:t>
            </a:r>
            <a:endParaRPr>
              <a:latin typeface="Nunito"/>
              <a:ea typeface="Nunito"/>
              <a:cs typeface="Nunito"/>
              <a:sym typeface="Nunito"/>
            </a:endParaRPr>
          </a:p>
        </p:txBody>
      </p:sp>
      <p:pic>
        <p:nvPicPr>
          <p:cNvPr id="653" name="Google Shape;653;p47"/>
          <p:cNvPicPr preferRelativeResize="0"/>
          <p:nvPr/>
        </p:nvPicPr>
        <p:blipFill>
          <a:blip r:embed="rId3">
            <a:alphaModFix/>
          </a:blip>
          <a:stretch>
            <a:fillRect/>
          </a:stretch>
        </p:blipFill>
        <p:spPr>
          <a:xfrm>
            <a:off x="152400" y="152400"/>
            <a:ext cx="2407649" cy="2354849"/>
          </a:xfrm>
          <a:prstGeom prst="rect">
            <a:avLst/>
          </a:prstGeom>
          <a:noFill/>
          <a:ln>
            <a:noFill/>
          </a:ln>
        </p:spPr>
      </p:pic>
      <p:sp>
        <p:nvSpPr>
          <p:cNvPr id="654" name="Google Shape;654;p47"/>
          <p:cNvSpPr txBox="1"/>
          <p:nvPr/>
        </p:nvSpPr>
        <p:spPr>
          <a:xfrm>
            <a:off x="2474700" y="36400"/>
            <a:ext cx="375900" cy="29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latin typeface="Nunito"/>
                <a:ea typeface="Nunito"/>
                <a:cs typeface="Nunito"/>
                <a:sym typeface="Nunito"/>
              </a:rPr>
              <a:t>40</a:t>
            </a:r>
            <a:endParaRPr sz="800">
              <a:latin typeface="Nunito"/>
              <a:ea typeface="Nunito"/>
              <a:cs typeface="Nunito"/>
              <a:sym typeface="Nunito"/>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8" name="Shape 658"/>
        <p:cNvGrpSpPr/>
        <p:nvPr/>
      </p:nvGrpSpPr>
      <p:grpSpPr>
        <a:xfrm>
          <a:off x="0" y="0"/>
          <a:ext cx="0" cy="0"/>
          <a:chOff x="0" y="0"/>
          <a:chExt cx="0" cy="0"/>
        </a:xfrm>
      </p:grpSpPr>
      <p:sp>
        <p:nvSpPr>
          <p:cNvPr id="659" name="Google Shape;659;p48"/>
          <p:cNvSpPr txBox="1"/>
          <p:nvPr>
            <p:ph type="title"/>
          </p:nvPr>
        </p:nvSpPr>
        <p:spPr>
          <a:xfrm>
            <a:off x="3831900" y="0"/>
            <a:ext cx="5312400" cy="758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000">
                <a:solidFill>
                  <a:srgbClr val="1D7E74"/>
                </a:solidFill>
                <a:latin typeface="Nunito"/>
                <a:ea typeface="Nunito"/>
                <a:cs typeface="Nunito"/>
                <a:sym typeface="Nunito"/>
              </a:rPr>
              <a:t>Jim</a:t>
            </a:r>
            <a:r>
              <a:rPr lang="en" sz="3000">
                <a:solidFill>
                  <a:srgbClr val="1D7E74"/>
                </a:solidFill>
                <a:latin typeface="Nunito"/>
                <a:ea typeface="Nunito"/>
                <a:cs typeface="Nunito"/>
                <a:sym typeface="Nunito"/>
              </a:rPr>
              <a:t>, Database Administrator</a:t>
            </a:r>
            <a:endParaRPr sz="3000">
              <a:solidFill>
                <a:srgbClr val="1D7E74"/>
              </a:solidFill>
              <a:latin typeface="Nunito"/>
              <a:ea typeface="Nunito"/>
              <a:cs typeface="Nunito"/>
              <a:sym typeface="Nunito"/>
            </a:endParaRPr>
          </a:p>
        </p:txBody>
      </p:sp>
      <p:sp>
        <p:nvSpPr>
          <p:cNvPr id="660" name="Google Shape;660;p48"/>
          <p:cNvSpPr txBox="1"/>
          <p:nvPr>
            <p:ph idx="1" type="body"/>
          </p:nvPr>
        </p:nvSpPr>
        <p:spPr>
          <a:xfrm>
            <a:off x="4217100" y="1831750"/>
            <a:ext cx="4542000" cy="1222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400">
                <a:solidFill>
                  <a:srgbClr val="CC4125"/>
                </a:solidFill>
              </a:rPr>
              <a:t>Motivations:</a:t>
            </a:r>
            <a:endParaRPr b="1" sz="1400">
              <a:solidFill>
                <a:srgbClr val="CC4125"/>
              </a:solidFill>
            </a:endParaRPr>
          </a:p>
          <a:p>
            <a:pPr indent="-317500" lvl="0" marL="457200" rtl="0" algn="l">
              <a:spcBef>
                <a:spcPts val="1600"/>
              </a:spcBef>
              <a:spcAft>
                <a:spcPts val="0"/>
              </a:spcAft>
              <a:buSzPts val="1400"/>
              <a:buChar char="●"/>
            </a:pPr>
            <a:r>
              <a:rPr lang="en" sz="1400"/>
              <a:t>Contributing to StyleUp’s growth</a:t>
            </a:r>
            <a:r>
              <a:rPr lang="en" sz="1400"/>
              <a:t> </a:t>
            </a:r>
            <a:endParaRPr sz="1400"/>
          </a:p>
          <a:p>
            <a:pPr indent="-317500" lvl="0" marL="457200" rtl="0" algn="l">
              <a:spcBef>
                <a:spcPts val="0"/>
              </a:spcBef>
              <a:spcAft>
                <a:spcPts val="0"/>
              </a:spcAft>
              <a:buSzPts val="1400"/>
              <a:buChar char="●"/>
            </a:pPr>
            <a:r>
              <a:rPr lang="en" sz="1400"/>
              <a:t>Opportunity to demonstrate strong database management skills</a:t>
            </a:r>
            <a:r>
              <a:rPr b="1" lang="en"/>
              <a:t>  </a:t>
            </a:r>
            <a:endParaRPr b="1"/>
          </a:p>
        </p:txBody>
      </p:sp>
      <p:sp>
        <p:nvSpPr>
          <p:cNvPr id="661" name="Google Shape;661;p48"/>
          <p:cNvSpPr txBox="1"/>
          <p:nvPr/>
        </p:nvSpPr>
        <p:spPr>
          <a:xfrm>
            <a:off x="43650" y="2363850"/>
            <a:ext cx="3925500" cy="2610600"/>
          </a:xfrm>
          <a:prstGeom prst="rect">
            <a:avLst/>
          </a:prstGeom>
          <a:solidFill>
            <a:srgbClr val="CFE2F3"/>
          </a:solid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b="1" lang="en">
                <a:highlight>
                  <a:srgbClr val="CFE2F3"/>
                </a:highlight>
                <a:latin typeface="Nunito"/>
                <a:ea typeface="Nunito"/>
                <a:cs typeface="Nunito"/>
                <a:sym typeface="Nunito"/>
              </a:rPr>
              <a:t>Bio</a:t>
            </a:r>
            <a:endParaRPr b="1">
              <a:highlight>
                <a:srgbClr val="CFE2F3"/>
              </a:highlight>
              <a:latin typeface="Nunito"/>
              <a:ea typeface="Nunito"/>
              <a:cs typeface="Nunito"/>
              <a:sym typeface="Nunito"/>
            </a:endParaRPr>
          </a:p>
          <a:p>
            <a:pPr indent="0" lvl="0" marL="0" rtl="0" algn="just">
              <a:spcBef>
                <a:spcPts val="0"/>
              </a:spcBef>
              <a:spcAft>
                <a:spcPts val="0"/>
              </a:spcAft>
              <a:buNone/>
            </a:pPr>
            <a:r>
              <a:rPr lang="en">
                <a:highlight>
                  <a:srgbClr val="CFE2F3"/>
                </a:highlight>
                <a:latin typeface="Nunito"/>
                <a:ea typeface="Nunito"/>
                <a:cs typeface="Nunito"/>
                <a:sym typeface="Nunito"/>
              </a:rPr>
              <a:t>Jim,</a:t>
            </a:r>
            <a:r>
              <a:rPr lang="en">
                <a:highlight>
                  <a:srgbClr val="CFE2F3"/>
                </a:highlight>
                <a:latin typeface="Nunito"/>
                <a:ea typeface="Nunito"/>
                <a:cs typeface="Nunito"/>
                <a:sym typeface="Nunito"/>
              </a:rPr>
              <a:t> 32 heads our Database Management Team. He is a Computer Engineer from Georgia Tech and is adept at implementing new </a:t>
            </a:r>
            <a:r>
              <a:rPr lang="en">
                <a:highlight>
                  <a:srgbClr val="CFE2F3"/>
                </a:highlight>
                <a:latin typeface="Nunito"/>
                <a:ea typeface="Nunito"/>
                <a:cs typeface="Nunito"/>
                <a:sym typeface="Nunito"/>
              </a:rPr>
              <a:t>technologies</a:t>
            </a:r>
            <a:r>
              <a:rPr lang="en">
                <a:highlight>
                  <a:srgbClr val="CFE2F3"/>
                </a:highlight>
                <a:latin typeface="Nunito"/>
                <a:ea typeface="Nunito"/>
                <a:cs typeface="Nunito"/>
                <a:sym typeface="Nunito"/>
              </a:rPr>
              <a:t> and his previous experience with McKinsey Project Management team has equipped him with transformation experience. He has strong leadership skills and enjoys taking up challenging projects. He has been instrumental in StyleUp’s growth so far. </a:t>
            </a:r>
            <a:endParaRPr>
              <a:highlight>
                <a:srgbClr val="CFE2F3"/>
              </a:highlight>
              <a:latin typeface="Nunito"/>
              <a:ea typeface="Nunito"/>
              <a:cs typeface="Nunito"/>
              <a:sym typeface="Nunito"/>
            </a:endParaRPr>
          </a:p>
        </p:txBody>
      </p:sp>
      <p:sp>
        <p:nvSpPr>
          <p:cNvPr id="662" name="Google Shape;662;p48"/>
          <p:cNvSpPr txBox="1"/>
          <p:nvPr/>
        </p:nvSpPr>
        <p:spPr>
          <a:xfrm>
            <a:off x="4279775" y="3054550"/>
            <a:ext cx="4668000" cy="138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CC4125"/>
                </a:solidFill>
                <a:latin typeface="Nunito"/>
                <a:ea typeface="Nunito"/>
                <a:cs typeface="Nunito"/>
                <a:sym typeface="Nunito"/>
              </a:rPr>
              <a:t>Important Needs:</a:t>
            </a:r>
            <a:endParaRPr b="1">
              <a:solidFill>
                <a:srgbClr val="CC4125"/>
              </a:solidFill>
              <a:latin typeface="Nunito"/>
              <a:ea typeface="Nunito"/>
              <a:cs typeface="Nunito"/>
              <a:sym typeface="Nunito"/>
            </a:endParaRPr>
          </a:p>
          <a:p>
            <a:pPr indent="0" lvl="0" marL="0" rtl="0" algn="l">
              <a:spcBef>
                <a:spcPts val="0"/>
              </a:spcBef>
              <a:spcAft>
                <a:spcPts val="0"/>
              </a:spcAft>
              <a:buNone/>
            </a:pPr>
            <a:r>
              <a:t/>
            </a:r>
            <a:endParaRPr b="1">
              <a:latin typeface="Nunito"/>
              <a:ea typeface="Nunito"/>
              <a:cs typeface="Nunito"/>
              <a:sym typeface="Nunito"/>
            </a:endParaRPr>
          </a:p>
          <a:p>
            <a:pPr indent="-317500" lvl="0" marL="457200" marR="0" rtl="0" algn="l">
              <a:lnSpc>
                <a:spcPct val="115000"/>
              </a:lnSpc>
              <a:spcBef>
                <a:spcPts val="0"/>
              </a:spcBef>
              <a:spcAft>
                <a:spcPts val="0"/>
              </a:spcAft>
              <a:buClr>
                <a:schemeClr val="dk2"/>
              </a:buClr>
              <a:buSzPts val="1400"/>
              <a:buFont typeface="Nunito"/>
              <a:buChar char="●"/>
            </a:pPr>
            <a:r>
              <a:rPr lang="en">
                <a:solidFill>
                  <a:schemeClr val="dk2"/>
                </a:solidFill>
                <a:latin typeface="Nunito"/>
                <a:ea typeface="Nunito"/>
                <a:cs typeface="Nunito"/>
                <a:sym typeface="Nunito"/>
              </a:rPr>
              <a:t>Cost-effective database that supports semi-structured and unstructured data</a:t>
            </a:r>
            <a:endParaRPr>
              <a:solidFill>
                <a:schemeClr val="dk2"/>
              </a:solidFill>
              <a:latin typeface="Nunito"/>
              <a:ea typeface="Nunito"/>
              <a:cs typeface="Nunito"/>
              <a:sym typeface="Nunito"/>
            </a:endParaRPr>
          </a:p>
          <a:p>
            <a:pPr indent="-317500" lvl="0" marL="457200" marR="0" rtl="0" algn="l">
              <a:lnSpc>
                <a:spcPct val="115000"/>
              </a:lnSpc>
              <a:spcBef>
                <a:spcPts val="0"/>
              </a:spcBef>
              <a:spcAft>
                <a:spcPts val="0"/>
              </a:spcAft>
              <a:buClr>
                <a:schemeClr val="dk2"/>
              </a:buClr>
              <a:buSzPts val="1400"/>
              <a:buFont typeface="Nunito"/>
              <a:buChar char="●"/>
            </a:pPr>
            <a:r>
              <a:rPr lang="en">
                <a:solidFill>
                  <a:schemeClr val="dk2"/>
                </a:solidFill>
                <a:latin typeface="Nunito"/>
                <a:ea typeface="Nunito"/>
                <a:cs typeface="Nunito"/>
                <a:sym typeface="Nunito"/>
              </a:rPr>
              <a:t>Auto-sharding to optimize and automate scaling operations given his small team size</a:t>
            </a:r>
            <a:endParaRPr>
              <a:solidFill>
                <a:schemeClr val="dk2"/>
              </a:solidFill>
              <a:latin typeface="Nunito"/>
              <a:ea typeface="Nunito"/>
              <a:cs typeface="Nunito"/>
              <a:sym typeface="Nunito"/>
            </a:endParaRPr>
          </a:p>
          <a:p>
            <a:pPr indent="-317500" lvl="0" marL="457200" marR="0" rtl="0" algn="l">
              <a:lnSpc>
                <a:spcPct val="115000"/>
              </a:lnSpc>
              <a:spcBef>
                <a:spcPts val="0"/>
              </a:spcBef>
              <a:spcAft>
                <a:spcPts val="0"/>
              </a:spcAft>
              <a:buClr>
                <a:schemeClr val="dk2"/>
              </a:buClr>
              <a:buSzPts val="1400"/>
              <a:buFont typeface="Nunito"/>
              <a:buChar char="●"/>
            </a:pPr>
            <a:r>
              <a:rPr lang="en">
                <a:solidFill>
                  <a:schemeClr val="dk2"/>
                </a:solidFill>
                <a:latin typeface="Nunito"/>
                <a:ea typeface="Nunito"/>
                <a:cs typeface="Nunito"/>
                <a:sym typeface="Nunito"/>
              </a:rPr>
              <a:t>Document based storage to support StyleUp’s Chatbot development and integration</a:t>
            </a:r>
            <a:endParaRPr>
              <a:latin typeface="Nunito"/>
              <a:ea typeface="Nunito"/>
              <a:cs typeface="Nunito"/>
              <a:sym typeface="Nunito"/>
            </a:endParaRPr>
          </a:p>
        </p:txBody>
      </p:sp>
      <p:sp>
        <p:nvSpPr>
          <p:cNvPr id="663" name="Google Shape;663;p48"/>
          <p:cNvSpPr txBox="1"/>
          <p:nvPr>
            <p:ph idx="1" type="body"/>
          </p:nvPr>
        </p:nvSpPr>
        <p:spPr>
          <a:xfrm>
            <a:off x="4217100" y="646725"/>
            <a:ext cx="4542000" cy="1222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400">
                <a:solidFill>
                  <a:srgbClr val="CC4125"/>
                </a:solidFill>
              </a:rPr>
              <a:t>Qualities:</a:t>
            </a:r>
            <a:endParaRPr b="1" sz="1400">
              <a:solidFill>
                <a:srgbClr val="CC4125"/>
              </a:solidFill>
            </a:endParaRPr>
          </a:p>
          <a:p>
            <a:pPr indent="-317500" lvl="0" marL="457200" rtl="0" algn="l">
              <a:spcBef>
                <a:spcPts val="1600"/>
              </a:spcBef>
              <a:spcAft>
                <a:spcPts val="0"/>
              </a:spcAft>
              <a:buSzPts val="1400"/>
              <a:buChar char="●"/>
            </a:pPr>
            <a:r>
              <a:rPr lang="en" sz="1400"/>
              <a:t>Passionate about new technologies</a:t>
            </a:r>
            <a:endParaRPr sz="1400"/>
          </a:p>
          <a:p>
            <a:pPr indent="-317500" lvl="0" marL="457200" rtl="0" algn="l">
              <a:spcBef>
                <a:spcPts val="0"/>
              </a:spcBef>
              <a:spcAft>
                <a:spcPts val="0"/>
              </a:spcAft>
              <a:buSzPts val="1400"/>
              <a:buChar char="●"/>
            </a:pPr>
            <a:r>
              <a:rPr lang="en" sz="1400"/>
              <a:t>Great leadership skills</a:t>
            </a:r>
            <a:r>
              <a:rPr b="1" lang="en" sz="1400"/>
              <a:t> </a:t>
            </a:r>
            <a:r>
              <a:rPr b="1" lang="en"/>
              <a:t> </a:t>
            </a:r>
            <a:endParaRPr b="1"/>
          </a:p>
        </p:txBody>
      </p:sp>
      <p:pic>
        <p:nvPicPr>
          <p:cNvPr id="664" name="Google Shape;664;p48"/>
          <p:cNvPicPr preferRelativeResize="0"/>
          <p:nvPr/>
        </p:nvPicPr>
        <p:blipFill>
          <a:blip r:embed="rId3">
            <a:alphaModFix/>
          </a:blip>
          <a:stretch>
            <a:fillRect/>
          </a:stretch>
        </p:blipFill>
        <p:spPr>
          <a:xfrm>
            <a:off x="659675" y="152400"/>
            <a:ext cx="1891179" cy="2211450"/>
          </a:xfrm>
          <a:prstGeom prst="rect">
            <a:avLst/>
          </a:prstGeom>
          <a:noFill/>
          <a:ln>
            <a:noFill/>
          </a:ln>
        </p:spPr>
      </p:pic>
      <p:sp>
        <p:nvSpPr>
          <p:cNvPr id="665" name="Google Shape;665;p48"/>
          <p:cNvSpPr txBox="1"/>
          <p:nvPr/>
        </p:nvSpPr>
        <p:spPr>
          <a:xfrm>
            <a:off x="2486825" y="48525"/>
            <a:ext cx="351900" cy="33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latin typeface="Nunito"/>
                <a:ea typeface="Nunito"/>
                <a:cs typeface="Nunito"/>
                <a:sym typeface="Nunito"/>
              </a:rPr>
              <a:t>41</a:t>
            </a:r>
            <a:endParaRPr sz="800">
              <a:latin typeface="Nunito"/>
              <a:ea typeface="Nunito"/>
              <a:cs typeface="Nunito"/>
              <a:sym typeface="Nunito"/>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9" name="Shape 669"/>
        <p:cNvGrpSpPr/>
        <p:nvPr/>
      </p:nvGrpSpPr>
      <p:grpSpPr>
        <a:xfrm>
          <a:off x="0" y="0"/>
          <a:ext cx="0" cy="0"/>
          <a:chOff x="0" y="0"/>
          <a:chExt cx="0" cy="0"/>
        </a:xfrm>
      </p:grpSpPr>
      <p:sp>
        <p:nvSpPr>
          <p:cNvPr id="670" name="Google Shape;670;p49"/>
          <p:cNvSpPr txBox="1"/>
          <p:nvPr>
            <p:ph type="title"/>
          </p:nvPr>
        </p:nvSpPr>
        <p:spPr>
          <a:xfrm>
            <a:off x="3793325" y="0"/>
            <a:ext cx="5202900" cy="639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000">
                <a:solidFill>
                  <a:srgbClr val="1D7E74"/>
                </a:solidFill>
                <a:latin typeface="Nunito"/>
                <a:ea typeface="Nunito"/>
                <a:cs typeface="Nunito"/>
                <a:sym typeface="Nunito"/>
              </a:rPr>
              <a:t>Kelly, Style Manager DBA</a:t>
            </a:r>
            <a:endParaRPr sz="3000">
              <a:solidFill>
                <a:srgbClr val="1D7E74"/>
              </a:solidFill>
              <a:latin typeface="Nunito"/>
              <a:ea typeface="Nunito"/>
              <a:cs typeface="Nunito"/>
              <a:sym typeface="Nunito"/>
            </a:endParaRPr>
          </a:p>
        </p:txBody>
      </p:sp>
      <p:sp>
        <p:nvSpPr>
          <p:cNvPr id="671" name="Google Shape;671;p49"/>
          <p:cNvSpPr txBox="1"/>
          <p:nvPr>
            <p:ph idx="1" type="body"/>
          </p:nvPr>
        </p:nvSpPr>
        <p:spPr>
          <a:xfrm>
            <a:off x="4231275" y="2075600"/>
            <a:ext cx="4542000" cy="1222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400">
                <a:solidFill>
                  <a:srgbClr val="CC4125"/>
                </a:solidFill>
              </a:rPr>
              <a:t>Motivations:</a:t>
            </a:r>
            <a:endParaRPr b="1" sz="1400">
              <a:solidFill>
                <a:srgbClr val="CC4125"/>
              </a:solidFill>
            </a:endParaRPr>
          </a:p>
          <a:p>
            <a:pPr indent="-317500" lvl="0" marL="457200" rtl="0" algn="l">
              <a:spcBef>
                <a:spcPts val="1600"/>
              </a:spcBef>
              <a:spcAft>
                <a:spcPts val="0"/>
              </a:spcAft>
              <a:buSzPts val="1400"/>
              <a:buChar char="●"/>
            </a:pPr>
            <a:r>
              <a:rPr lang="en" sz="1400"/>
              <a:t>Leverage her unique position as a mediator between DBA team and Stylists to improve StyleUp’s product proposition</a:t>
            </a:r>
            <a:r>
              <a:rPr b="1" lang="en" sz="1400"/>
              <a:t> </a:t>
            </a:r>
            <a:r>
              <a:rPr b="1" lang="en"/>
              <a:t>    </a:t>
            </a:r>
            <a:endParaRPr b="1"/>
          </a:p>
        </p:txBody>
      </p:sp>
      <p:sp>
        <p:nvSpPr>
          <p:cNvPr id="672" name="Google Shape;672;p49"/>
          <p:cNvSpPr txBox="1"/>
          <p:nvPr/>
        </p:nvSpPr>
        <p:spPr>
          <a:xfrm>
            <a:off x="43650" y="2363850"/>
            <a:ext cx="3925500" cy="2610600"/>
          </a:xfrm>
          <a:prstGeom prst="rect">
            <a:avLst/>
          </a:prstGeom>
          <a:solidFill>
            <a:srgbClr val="CFE2F3"/>
          </a:solid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b="1" lang="en">
                <a:highlight>
                  <a:srgbClr val="CFE2F3"/>
                </a:highlight>
                <a:latin typeface="Nunito"/>
                <a:ea typeface="Nunito"/>
                <a:cs typeface="Nunito"/>
                <a:sym typeface="Nunito"/>
              </a:rPr>
              <a:t>Bio</a:t>
            </a:r>
            <a:endParaRPr b="1">
              <a:highlight>
                <a:srgbClr val="CFE2F3"/>
              </a:highlight>
              <a:latin typeface="Nunito"/>
              <a:ea typeface="Nunito"/>
              <a:cs typeface="Nunito"/>
              <a:sym typeface="Nunito"/>
            </a:endParaRPr>
          </a:p>
          <a:p>
            <a:pPr indent="0" lvl="0" marL="0" rtl="0" algn="just">
              <a:spcBef>
                <a:spcPts val="0"/>
              </a:spcBef>
              <a:spcAft>
                <a:spcPts val="0"/>
              </a:spcAft>
              <a:buNone/>
            </a:pPr>
            <a:r>
              <a:rPr lang="en">
                <a:highlight>
                  <a:srgbClr val="CFE2F3"/>
                </a:highlight>
                <a:latin typeface="Nunito"/>
                <a:ea typeface="Nunito"/>
                <a:cs typeface="Nunito"/>
                <a:sym typeface="Nunito"/>
              </a:rPr>
              <a:t>Kelly, 26, a part of the DBA Team but mainly </a:t>
            </a:r>
            <a:r>
              <a:rPr lang="en">
                <a:highlight>
                  <a:srgbClr val="CFE2F3"/>
                </a:highlight>
                <a:latin typeface="Nunito"/>
                <a:ea typeface="Nunito"/>
                <a:cs typeface="Nunito"/>
                <a:sym typeface="Nunito"/>
              </a:rPr>
              <a:t>coordinates</a:t>
            </a:r>
            <a:r>
              <a:rPr lang="en">
                <a:highlight>
                  <a:srgbClr val="CFE2F3"/>
                </a:highlight>
                <a:latin typeface="Nunito"/>
                <a:ea typeface="Nunito"/>
                <a:cs typeface="Nunito"/>
                <a:sym typeface="Nunito"/>
              </a:rPr>
              <a:t> with the Stylists to implement their requirements in the Database and facilitates their needs. She is very passionate about the fashion industry and is very skilled at managing latest technologies and database applications. </a:t>
            </a:r>
            <a:endParaRPr>
              <a:highlight>
                <a:srgbClr val="CFE2F3"/>
              </a:highlight>
              <a:latin typeface="Nunito"/>
              <a:ea typeface="Nunito"/>
              <a:cs typeface="Nunito"/>
              <a:sym typeface="Nunito"/>
            </a:endParaRPr>
          </a:p>
        </p:txBody>
      </p:sp>
      <p:sp>
        <p:nvSpPr>
          <p:cNvPr id="673" name="Google Shape;673;p49"/>
          <p:cNvSpPr txBox="1"/>
          <p:nvPr/>
        </p:nvSpPr>
        <p:spPr>
          <a:xfrm>
            <a:off x="4168275" y="3468350"/>
            <a:ext cx="4668000" cy="138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CC4125"/>
                </a:solidFill>
                <a:latin typeface="Nunito"/>
                <a:ea typeface="Nunito"/>
                <a:cs typeface="Nunito"/>
                <a:sym typeface="Nunito"/>
              </a:rPr>
              <a:t>Important Needs:</a:t>
            </a:r>
            <a:endParaRPr b="1">
              <a:solidFill>
                <a:srgbClr val="CC4125"/>
              </a:solidFill>
              <a:latin typeface="Nunito"/>
              <a:ea typeface="Nunito"/>
              <a:cs typeface="Nunito"/>
              <a:sym typeface="Nunito"/>
            </a:endParaRPr>
          </a:p>
          <a:p>
            <a:pPr indent="0" lvl="0" marL="0" rtl="0" algn="l">
              <a:spcBef>
                <a:spcPts val="0"/>
              </a:spcBef>
              <a:spcAft>
                <a:spcPts val="0"/>
              </a:spcAft>
              <a:buNone/>
            </a:pPr>
            <a:r>
              <a:t/>
            </a:r>
            <a:endParaRPr b="1">
              <a:latin typeface="Nunito"/>
              <a:ea typeface="Nunito"/>
              <a:cs typeface="Nunito"/>
              <a:sym typeface="Nunito"/>
            </a:endParaRPr>
          </a:p>
          <a:p>
            <a:pPr indent="-317500" lvl="0" marL="457200" marR="0" rtl="0" algn="l">
              <a:lnSpc>
                <a:spcPct val="115000"/>
              </a:lnSpc>
              <a:spcBef>
                <a:spcPts val="0"/>
              </a:spcBef>
              <a:spcAft>
                <a:spcPts val="0"/>
              </a:spcAft>
              <a:buClr>
                <a:schemeClr val="dk2"/>
              </a:buClr>
              <a:buSzPts val="1400"/>
              <a:buFont typeface="Nunito"/>
              <a:buChar char="●"/>
            </a:pPr>
            <a:r>
              <a:rPr lang="en">
                <a:solidFill>
                  <a:schemeClr val="dk2"/>
                </a:solidFill>
                <a:latin typeface="Nunito"/>
                <a:ea typeface="Nunito"/>
                <a:cs typeface="Nunito"/>
                <a:sym typeface="Nunito"/>
              </a:rPr>
              <a:t>Wants to model the database to facilitate smooth flow of feedback from customers to Stylists</a:t>
            </a:r>
            <a:endParaRPr>
              <a:solidFill>
                <a:schemeClr val="dk2"/>
              </a:solidFill>
              <a:latin typeface="Nunito"/>
              <a:ea typeface="Nunito"/>
              <a:cs typeface="Nunito"/>
              <a:sym typeface="Nunito"/>
            </a:endParaRPr>
          </a:p>
          <a:p>
            <a:pPr indent="-311150" lvl="0" marL="457200" marR="0" rtl="0" algn="l">
              <a:lnSpc>
                <a:spcPct val="115000"/>
              </a:lnSpc>
              <a:spcBef>
                <a:spcPts val="0"/>
              </a:spcBef>
              <a:spcAft>
                <a:spcPts val="0"/>
              </a:spcAft>
              <a:buClr>
                <a:schemeClr val="dk2"/>
              </a:buClr>
              <a:buSzPts val="1300"/>
              <a:buFont typeface="Nunito"/>
              <a:buChar char="●"/>
            </a:pPr>
            <a:r>
              <a:rPr lang="en">
                <a:solidFill>
                  <a:schemeClr val="dk2"/>
                </a:solidFill>
                <a:latin typeface="Nunito"/>
                <a:ea typeface="Nunito"/>
                <a:cs typeface="Nunito"/>
                <a:sym typeface="Nunito"/>
              </a:rPr>
              <a:t>Minimize latency in the system to ensure timely reporting</a:t>
            </a:r>
            <a:r>
              <a:rPr lang="en">
                <a:latin typeface="Nunito"/>
                <a:ea typeface="Nunito"/>
                <a:cs typeface="Nunito"/>
                <a:sym typeface="Nunito"/>
              </a:rPr>
              <a:t> </a:t>
            </a:r>
            <a:endParaRPr>
              <a:latin typeface="Nunito"/>
              <a:ea typeface="Nunito"/>
              <a:cs typeface="Nunito"/>
              <a:sym typeface="Nunito"/>
            </a:endParaRPr>
          </a:p>
        </p:txBody>
      </p:sp>
      <p:sp>
        <p:nvSpPr>
          <p:cNvPr id="674" name="Google Shape;674;p49"/>
          <p:cNvSpPr txBox="1"/>
          <p:nvPr>
            <p:ph idx="1" type="body"/>
          </p:nvPr>
        </p:nvSpPr>
        <p:spPr>
          <a:xfrm>
            <a:off x="4231275" y="822550"/>
            <a:ext cx="4542000" cy="1222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400">
                <a:solidFill>
                  <a:srgbClr val="CC4125"/>
                </a:solidFill>
              </a:rPr>
              <a:t>Qualities:</a:t>
            </a:r>
            <a:endParaRPr b="1" sz="1400">
              <a:solidFill>
                <a:srgbClr val="CC4125"/>
              </a:solidFill>
            </a:endParaRPr>
          </a:p>
          <a:p>
            <a:pPr indent="-311150" lvl="0" marL="457200" rtl="0" algn="l">
              <a:spcBef>
                <a:spcPts val="1600"/>
              </a:spcBef>
              <a:spcAft>
                <a:spcPts val="0"/>
              </a:spcAft>
              <a:buSzPts val="1300"/>
              <a:buChar char="●"/>
            </a:pPr>
            <a:r>
              <a:rPr lang="en" sz="1400"/>
              <a:t>Keen eye for detail</a:t>
            </a:r>
            <a:endParaRPr sz="1400"/>
          </a:p>
          <a:p>
            <a:pPr indent="-317500" lvl="0" marL="457200" rtl="0" algn="l">
              <a:spcBef>
                <a:spcPts val="0"/>
              </a:spcBef>
              <a:spcAft>
                <a:spcPts val="0"/>
              </a:spcAft>
              <a:buSzPts val="1400"/>
              <a:buChar char="●"/>
            </a:pPr>
            <a:r>
              <a:rPr lang="en" sz="1400"/>
              <a:t>Quick learner and great communicator</a:t>
            </a:r>
            <a:endParaRPr sz="1400"/>
          </a:p>
        </p:txBody>
      </p:sp>
      <p:sp>
        <p:nvSpPr>
          <p:cNvPr id="675" name="Google Shape;675;p49"/>
          <p:cNvSpPr txBox="1"/>
          <p:nvPr/>
        </p:nvSpPr>
        <p:spPr>
          <a:xfrm>
            <a:off x="2826500" y="36400"/>
            <a:ext cx="424500" cy="52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latin typeface="Nunito"/>
                <a:ea typeface="Nunito"/>
                <a:cs typeface="Nunito"/>
                <a:sym typeface="Nunito"/>
              </a:rPr>
              <a:t>42</a:t>
            </a:r>
            <a:endParaRPr sz="800">
              <a:latin typeface="Nunito"/>
              <a:ea typeface="Nunito"/>
              <a:cs typeface="Nunito"/>
              <a:sym typeface="Nunito"/>
            </a:endParaRPr>
          </a:p>
        </p:txBody>
      </p:sp>
      <p:pic>
        <p:nvPicPr>
          <p:cNvPr id="676" name="Google Shape;676;p49"/>
          <p:cNvPicPr preferRelativeResize="0"/>
          <p:nvPr/>
        </p:nvPicPr>
        <p:blipFill>
          <a:blip r:embed="rId3">
            <a:alphaModFix/>
          </a:blip>
          <a:stretch>
            <a:fillRect/>
          </a:stretch>
        </p:blipFill>
        <p:spPr>
          <a:xfrm>
            <a:off x="671075" y="130800"/>
            <a:ext cx="2203225" cy="2130526"/>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0" name="Shape 680"/>
        <p:cNvGrpSpPr/>
        <p:nvPr/>
      </p:nvGrpSpPr>
      <p:grpSpPr>
        <a:xfrm>
          <a:off x="0" y="0"/>
          <a:ext cx="0" cy="0"/>
          <a:chOff x="0" y="0"/>
          <a:chExt cx="0" cy="0"/>
        </a:xfrm>
      </p:grpSpPr>
      <p:sp>
        <p:nvSpPr>
          <p:cNvPr id="681" name="Google Shape;681;p50"/>
          <p:cNvSpPr txBox="1"/>
          <p:nvPr>
            <p:ph type="title"/>
          </p:nvPr>
        </p:nvSpPr>
        <p:spPr>
          <a:xfrm>
            <a:off x="3793325" y="0"/>
            <a:ext cx="5202900" cy="639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000">
                <a:solidFill>
                  <a:srgbClr val="1D7E74"/>
                </a:solidFill>
                <a:latin typeface="Nunito"/>
                <a:ea typeface="Nunito"/>
                <a:cs typeface="Nunito"/>
                <a:sym typeface="Nunito"/>
              </a:rPr>
              <a:t>Meredith</a:t>
            </a:r>
            <a:r>
              <a:rPr lang="en" sz="3000">
                <a:solidFill>
                  <a:srgbClr val="1D7E74"/>
                </a:solidFill>
                <a:latin typeface="Nunito"/>
                <a:ea typeface="Nunito"/>
                <a:cs typeface="Nunito"/>
                <a:sym typeface="Nunito"/>
              </a:rPr>
              <a:t>, Data Analyst</a:t>
            </a:r>
            <a:endParaRPr sz="3000">
              <a:solidFill>
                <a:srgbClr val="1D7E74"/>
              </a:solidFill>
              <a:latin typeface="Nunito"/>
              <a:ea typeface="Nunito"/>
              <a:cs typeface="Nunito"/>
              <a:sym typeface="Nunito"/>
            </a:endParaRPr>
          </a:p>
        </p:txBody>
      </p:sp>
      <p:sp>
        <p:nvSpPr>
          <p:cNvPr id="682" name="Google Shape;682;p50"/>
          <p:cNvSpPr txBox="1"/>
          <p:nvPr>
            <p:ph idx="1" type="body"/>
          </p:nvPr>
        </p:nvSpPr>
        <p:spPr>
          <a:xfrm>
            <a:off x="4231275" y="2075600"/>
            <a:ext cx="4542000" cy="1222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400">
                <a:solidFill>
                  <a:srgbClr val="CC4125"/>
                </a:solidFill>
              </a:rPr>
              <a:t>Motivations</a:t>
            </a:r>
            <a:r>
              <a:rPr lang="en" sz="1400">
                <a:solidFill>
                  <a:srgbClr val="CC4125"/>
                </a:solidFill>
              </a:rPr>
              <a:t>:</a:t>
            </a:r>
            <a:endParaRPr sz="1400">
              <a:solidFill>
                <a:srgbClr val="CC4125"/>
              </a:solidFill>
            </a:endParaRPr>
          </a:p>
          <a:p>
            <a:pPr indent="-317500" lvl="0" marL="457200" rtl="0" algn="l">
              <a:spcBef>
                <a:spcPts val="1600"/>
              </a:spcBef>
              <a:spcAft>
                <a:spcPts val="0"/>
              </a:spcAft>
              <a:buSzPts val="1400"/>
              <a:buChar char="●"/>
            </a:pPr>
            <a:r>
              <a:rPr lang="en"/>
              <a:t>Make full use of the available data to generate meaningful insights for the executives so that they can make an informed decision.</a:t>
            </a:r>
            <a:endParaRPr/>
          </a:p>
        </p:txBody>
      </p:sp>
      <p:sp>
        <p:nvSpPr>
          <p:cNvPr id="683" name="Google Shape;683;p50"/>
          <p:cNvSpPr txBox="1"/>
          <p:nvPr/>
        </p:nvSpPr>
        <p:spPr>
          <a:xfrm>
            <a:off x="43650" y="2363850"/>
            <a:ext cx="3925500" cy="2610600"/>
          </a:xfrm>
          <a:prstGeom prst="rect">
            <a:avLst/>
          </a:prstGeom>
          <a:solidFill>
            <a:srgbClr val="CFE2F3"/>
          </a:solid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b="1" lang="en">
                <a:highlight>
                  <a:srgbClr val="CFE2F3"/>
                </a:highlight>
                <a:latin typeface="Nunito"/>
                <a:ea typeface="Nunito"/>
                <a:cs typeface="Nunito"/>
                <a:sym typeface="Nunito"/>
              </a:rPr>
              <a:t>Bio</a:t>
            </a:r>
            <a:endParaRPr b="1">
              <a:highlight>
                <a:srgbClr val="CFE2F3"/>
              </a:highlight>
              <a:latin typeface="Nunito"/>
              <a:ea typeface="Nunito"/>
              <a:cs typeface="Nunito"/>
              <a:sym typeface="Nunito"/>
            </a:endParaRPr>
          </a:p>
          <a:p>
            <a:pPr indent="0" lvl="0" marL="0" rtl="0" algn="just">
              <a:spcBef>
                <a:spcPts val="0"/>
              </a:spcBef>
              <a:spcAft>
                <a:spcPts val="0"/>
              </a:spcAft>
              <a:buNone/>
            </a:pPr>
            <a:r>
              <a:rPr lang="en">
                <a:highlight>
                  <a:srgbClr val="CFE2F3"/>
                </a:highlight>
                <a:latin typeface="Nunito"/>
                <a:ea typeface="Nunito"/>
                <a:cs typeface="Nunito"/>
                <a:sym typeface="Nunito"/>
              </a:rPr>
              <a:t>Meredith, 25, is a Statistics graduate from NYU and has been with StyleUp since a year now. Meredith specializes in big data analysis and data visualization. She loves working in startups because of the nature of work which requires her to wear many hats. She believes she will learn more this way. Meredith’s determination and curiosity to learn new things has helped StyleUp immensely.  She is definitely a valuable asset to our company because of her skills.</a:t>
            </a:r>
            <a:endParaRPr>
              <a:highlight>
                <a:srgbClr val="CFE2F3"/>
              </a:highlight>
              <a:latin typeface="Nunito"/>
              <a:ea typeface="Nunito"/>
              <a:cs typeface="Nunito"/>
              <a:sym typeface="Nunito"/>
            </a:endParaRPr>
          </a:p>
        </p:txBody>
      </p:sp>
      <p:sp>
        <p:nvSpPr>
          <p:cNvPr id="684" name="Google Shape;684;p50"/>
          <p:cNvSpPr txBox="1"/>
          <p:nvPr/>
        </p:nvSpPr>
        <p:spPr>
          <a:xfrm>
            <a:off x="4203575" y="3434250"/>
            <a:ext cx="4668000" cy="138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CC4125"/>
                </a:solidFill>
                <a:latin typeface="Nunito"/>
                <a:ea typeface="Nunito"/>
                <a:cs typeface="Nunito"/>
                <a:sym typeface="Nunito"/>
              </a:rPr>
              <a:t>Important Needs:</a:t>
            </a:r>
            <a:endParaRPr b="1">
              <a:solidFill>
                <a:srgbClr val="CC4125"/>
              </a:solidFill>
              <a:latin typeface="Nunito"/>
              <a:ea typeface="Nunito"/>
              <a:cs typeface="Nunito"/>
              <a:sym typeface="Nunito"/>
            </a:endParaRPr>
          </a:p>
          <a:p>
            <a:pPr indent="0" lvl="0" marL="0" rtl="0" algn="l">
              <a:spcBef>
                <a:spcPts val="0"/>
              </a:spcBef>
              <a:spcAft>
                <a:spcPts val="0"/>
              </a:spcAft>
              <a:buNone/>
            </a:pPr>
            <a:r>
              <a:t/>
            </a:r>
            <a:endParaRPr b="1">
              <a:latin typeface="Nunito"/>
              <a:ea typeface="Nunito"/>
              <a:cs typeface="Nunito"/>
              <a:sym typeface="Nunito"/>
            </a:endParaRPr>
          </a:p>
          <a:p>
            <a:pPr indent="-317500" lvl="0" marL="457200" marR="0" rtl="0" algn="l">
              <a:lnSpc>
                <a:spcPct val="115000"/>
              </a:lnSpc>
              <a:spcBef>
                <a:spcPts val="0"/>
              </a:spcBef>
              <a:spcAft>
                <a:spcPts val="0"/>
              </a:spcAft>
              <a:buClr>
                <a:schemeClr val="dk2"/>
              </a:buClr>
              <a:buSzPts val="1400"/>
              <a:buFont typeface="Nunito"/>
              <a:buChar char="●"/>
            </a:pPr>
            <a:r>
              <a:rPr lang="en">
                <a:solidFill>
                  <a:schemeClr val="dk2"/>
                </a:solidFill>
                <a:latin typeface="Nunito"/>
                <a:ea typeface="Nunito"/>
                <a:cs typeface="Nunito"/>
                <a:sym typeface="Nunito"/>
              </a:rPr>
              <a:t>Meredith wants to access the huge amount of historical data for studying consumer behavior and patterns to help the management make informed decisions, with minimum latency</a:t>
            </a:r>
            <a:endParaRPr>
              <a:latin typeface="Nunito"/>
              <a:ea typeface="Nunito"/>
              <a:cs typeface="Nunito"/>
              <a:sym typeface="Nunito"/>
            </a:endParaRPr>
          </a:p>
        </p:txBody>
      </p:sp>
      <p:sp>
        <p:nvSpPr>
          <p:cNvPr id="685" name="Google Shape;685;p50"/>
          <p:cNvSpPr txBox="1"/>
          <p:nvPr>
            <p:ph idx="1" type="body"/>
          </p:nvPr>
        </p:nvSpPr>
        <p:spPr>
          <a:xfrm>
            <a:off x="4231275" y="593950"/>
            <a:ext cx="4542000" cy="1222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400">
                <a:solidFill>
                  <a:srgbClr val="CC4125"/>
                </a:solidFill>
              </a:rPr>
              <a:t>Qualities:</a:t>
            </a:r>
            <a:endParaRPr b="1" sz="1400">
              <a:solidFill>
                <a:srgbClr val="CC4125"/>
              </a:solidFill>
            </a:endParaRPr>
          </a:p>
          <a:p>
            <a:pPr indent="-317500" lvl="0" marL="457200" rtl="0" algn="l">
              <a:spcBef>
                <a:spcPts val="1600"/>
              </a:spcBef>
              <a:spcAft>
                <a:spcPts val="0"/>
              </a:spcAft>
              <a:buSzPts val="1400"/>
              <a:buChar char="●"/>
            </a:pPr>
            <a:r>
              <a:rPr lang="en" sz="1400"/>
              <a:t>Passionate about data</a:t>
            </a:r>
            <a:endParaRPr sz="1400"/>
          </a:p>
          <a:p>
            <a:pPr indent="-317500" lvl="0" marL="457200" rtl="0" algn="l">
              <a:spcBef>
                <a:spcPts val="0"/>
              </a:spcBef>
              <a:spcAft>
                <a:spcPts val="0"/>
              </a:spcAft>
              <a:buSzPts val="1400"/>
              <a:buChar char="●"/>
            </a:pPr>
            <a:r>
              <a:rPr lang="en"/>
              <a:t>Skilled in big data analytics and visualizations</a:t>
            </a:r>
            <a:endParaRPr/>
          </a:p>
          <a:p>
            <a:pPr indent="-311150" lvl="0" marL="457200" rtl="0" algn="l">
              <a:spcBef>
                <a:spcPts val="0"/>
              </a:spcBef>
              <a:spcAft>
                <a:spcPts val="0"/>
              </a:spcAft>
              <a:buSzPts val="1300"/>
              <a:buChar char="●"/>
            </a:pPr>
            <a:r>
              <a:rPr lang="en"/>
              <a:t>Driven by her determination and curiosity to learn new advancements in technology</a:t>
            </a:r>
            <a:endParaRPr/>
          </a:p>
        </p:txBody>
      </p:sp>
      <p:sp>
        <p:nvSpPr>
          <p:cNvPr id="686" name="Google Shape;686;p50"/>
          <p:cNvSpPr txBox="1"/>
          <p:nvPr/>
        </p:nvSpPr>
        <p:spPr>
          <a:xfrm>
            <a:off x="2837300" y="59100"/>
            <a:ext cx="424500" cy="52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latin typeface="Nunito"/>
                <a:ea typeface="Nunito"/>
                <a:cs typeface="Nunito"/>
                <a:sym typeface="Nunito"/>
              </a:rPr>
              <a:t>43</a:t>
            </a:r>
            <a:endParaRPr sz="800">
              <a:latin typeface="Nunito"/>
              <a:ea typeface="Nunito"/>
              <a:cs typeface="Nunito"/>
              <a:sym typeface="Nunito"/>
            </a:endParaRPr>
          </a:p>
        </p:txBody>
      </p:sp>
      <p:pic>
        <p:nvPicPr>
          <p:cNvPr id="687" name="Google Shape;687;p50"/>
          <p:cNvPicPr preferRelativeResize="0"/>
          <p:nvPr/>
        </p:nvPicPr>
        <p:blipFill>
          <a:blip r:embed="rId3">
            <a:alphaModFix/>
          </a:blip>
          <a:stretch>
            <a:fillRect/>
          </a:stretch>
        </p:blipFill>
        <p:spPr>
          <a:xfrm>
            <a:off x="43650" y="97250"/>
            <a:ext cx="2879974" cy="22666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1" name="Shape 691"/>
        <p:cNvGrpSpPr/>
        <p:nvPr/>
      </p:nvGrpSpPr>
      <p:grpSpPr>
        <a:xfrm>
          <a:off x="0" y="0"/>
          <a:ext cx="0" cy="0"/>
          <a:chOff x="0" y="0"/>
          <a:chExt cx="0" cy="0"/>
        </a:xfrm>
      </p:grpSpPr>
      <p:sp>
        <p:nvSpPr>
          <p:cNvPr id="692" name="Google Shape;692;p51"/>
          <p:cNvSpPr txBox="1"/>
          <p:nvPr>
            <p:ph type="title"/>
          </p:nvPr>
        </p:nvSpPr>
        <p:spPr>
          <a:xfrm>
            <a:off x="3754750" y="0"/>
            <a:ext cx="5241600" cy="639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000"/>
              <a:t>    </a:t>
            </a:r>
            <a:r>
              <a:rPr lang="en" sz="3000">
                <a:solidFill>
                  <a:srgbClr val="1D7E74"/>
                </a:solidFill>
                <a:latin typeface="Nunito"/>
                <a:ea typeface="Nunito"/>
                <a:cs typeface="Nunito"/>
                <a:sym typeface="Nunito"/>
              </a:rPr>
              <a:t>Dwight</a:t>
            </a:r>
            <a:r>
              <a:rPr lang="en" sz="3000">
                <a:solidFill>
                  <a:srgbClr val="1D7E74"/>
                </a:solidFill>
                <a:latin typeface="Nunito"/>
                <a:ea typeface="Nunito"/>
                <a:cs typeface="Nunito"/>
                <a:sym typeface="Nunito"/>
              </a:rPr>
              <a:t>, Brand Manager</a:t>
            </a:r>
            <a:endParaRPr sz="3000">
              <a:solidFill>
                <a:srgbClr val="1D7E74"/>
              </a:solidFill>
              <a:latin typeface="Nunito"/>
              <a:ea typeface="Nunito"/>
              <a:cs typeface="Nunito"/>
              <a:sym typeface="Nunito"/>
            </a:endParaRPr>
          </a:p>
        </p:txBody>
      </p:sp>
      <p:sp>
        <p:nvSpPr>
          <p:cNvPr id="693" name="Google Shape;693;p51"/>
          <p:cNvSpPr txBox="1"/>
          <p:nvPr>
            <p:ph idx="1" type="body"/>
          </p:nvPr>
        </p:nvSpPr>
        <p:spPr>
          <a:xfrm>
            <a:off x="4231275" y="1687925"/>
            <a:ext cx="4542000" cy="1222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400">
                <a:solidFill>
                  <a:srgbClr val="CC4125"/>
                </a:solidFill>
              </a:rPr>
              <a:t>Motivations:</a:t>
            </a:r>
            <a:endParaRPr b="1" sz="1400">
              <a:solidFill>
                <a:srgbClr val="CC4125"/>
              </a:solidFill>
            </a:endParaRPr>
          </a:p>
          <a:p>
            <a:pPr indent="-317500" lvl="0" marL="457200" rtl="0" algn="l">
              <a:spcBef>
                <a:spcPts val="1600"/>
              </a:spcBef>
              <a:spcAft>
                <a:spcPts val="0"/>
              </a:spcAft>
              <a:buSzPts val="1400"/>
              <a:buChar char="●"/>
            </a:pPr>
            <a:r>
              <a:rPr lang="en" sz="1400"/>
              <a:t>Ensure StyleUp collaborates with the most popular retail brands</a:t>
            </a:r>
            <a:r>
              <a:rPr lang="en" sz="1400"/>
              <a:t>  </a:t>
            </a:r>
            <a:endParaRPr sz="1400"/>
          </a:p>
          <a:p>
            <a:pPr indent="-317500" lvl="0" marL="457200" rtl="0" algn="l">
              <a:spcBef>
                <a:spcPts val="0"/>
              </a:spcBef>
              <a:spcAft>
                <a:spcPts val="0"/>
              </a:spcAft>
              <a:buSzPts val="1400"/>
              <a:buChar char="●"/>
            </a:pPr>
            <a:r>
              <a:rPr lang="en" sz="1400"/>
              <a:t>Discover nascent brands which have great potential</a:t>
            </a:r>
            <a:r>
              <a:rPr b="1" lang="en" sz="1400"/>
              <a:t> </a:t>
            </a:r>
            <a:r>
              <a:rPr b="1" lang="en"/>
              <a:t>    </a:t>
            </a:r>
            <a:endParaRPr b="1"/>
          </a:p>
        </p:txBody>
      </p:sp>
      <p:sp>
        <p:nvSpPr>
          <p:cNvPr id="694" name="Google Shape;694;p51"/>
          <p:cNvSpPr txBox="1"/>
          <p:nvPr/>
        </p:nvSpPr>
        <p:spPr>
          <a:xfrm>
            <a:off x="43650" y="2363850"/>
            <a:ext cx="3925500" cy="2610600"/>
          </a:xfrm>
          <a:prstGeom prst="rect">
            <a:avLst/>
          </a:prstGeom>
          <a:solidFill>
            <a:srgbClr val="CFE2F3"/>
          </a:solid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b="1" lang="en">
                <a:highlight>
                  <a:srgbClr val="CFE2F3"/>
                </a:highlight>
                <a:latin typeface="Nunito"/>
                <a:ea typeface="Nunito"/>
                <a:cs typeface="Nunito"/>
                <a:sym typeface="Nunito"/>
              </a:rPr>
              <a:t>Bio</a:t>
            </a:r>
            <a:endParaRPr b="1">
              <a:highlight>
                <a:srgbClr val="CFE2F3"/>
              </a:highlight>
              <a:latin typeface="Nunito"/>
              <a:ea typeface="Nunito"/>
              <a:cs typeface="Nunito"/>
              <a:sym typeface="Nunito"/>
            </a:endParaRPr>
          </a:p>
          <a:p>
            <a:pPr indent="0" lvl="0" marL="0" rtl="0" algn="just">
              <a:spcBef>
                <a:spcPts val="0"/>
              </a:spcBef>
              <a:spcAft>
                <a:spcPts val="0"/>
              </a:spcAft>
              <a:buNone/>
            </a:pPr>
            <a:r>
              <a:rPr lang="en">
                <a:highlight>
                  <a:srgbClr val="CFE2F3"/>
                </a:highlight>
                <a:latin typeface="Nunito"/>
                <a:ea typeface="Nunito"/>
                <a:cs typeface="Nunito"/>
                <a:sym typeface="Nunito"/>
              </a:rPr>
              <a:t>Dwight, 35 has an MBA from The Kellogg School of Management at Northwestern University. Prior to StyleUp, he worked as a Retail Liaison Manager at Macy’s. He is responsible for StyleUp’s collaborations with different brands and we have benefited tremendously from his market knowledge, relationship with retailers and passion for delivering a fashion forward products.</a:t>
            </a:r>
            <a:endParaRPr>
              <a:highlight>
                <a:srgbClr val="CFE2F3"/>
              </a:highlight>
              <a:latin typeface="Nunito"/>
              <a:ea typeface="Nunito"/>
              <a:cs typeface="Nunito"/>
              <a:sym typeface="Nunito"/>
            </a:endParaRPr>
          </a:p>
        </p:txBody>
      </p:sp>
      <p:sp>
        <p:nvSpPr>
          <p:cNvPr id="695" name="Google Shape;695;p51"/>
          <p:cNvSpPr txBox="1"/>
          <p:nvPr/>
        </p:nvSpPr>
        <p:spPr>
          <a:xfrm>
            <a:off x="4231275" y="3121925"/>
            <a:ext cx="4912800" cy="176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CC4125"/>
                </a:solidFill>
                <a:latin typeface="Nunito"/>
                <a:ea typeface="Nunito"/>
                <a:cs typeface="Nunito"/>
                <a:sym typeface="Nunito"/>
              </a:rPr>
              <a:t>Important Needs:</a:t>
            </a:r>
            <a:endParaRPr b="1">
              <a:solidFill>
                <a:srgbClr val="CC4125"/>
              </a:solidFill>
              <a:latin typeface="Nunito"/>
              <a:ea typeface="Nunito"/>
              <a:cs typeface="Nunito"/>
              <a:sym typeface="Nunito"/>
            </a:endParaRPr>
          </a:p>
          <a:p>
            <a:pPr indent="0" lvl="0" marL="0" rtl="0" algn="l">
              <a:spcBef>
                <a:spcPts val="0"/>
              </a:spcBef>
              <a:spcAft>
                <a:spcPts val="0"/>
              </a:spcAft>
              <a:buNone/>
            </a:pPr>
            <a:r>
              <a:t/>
            </a:r>
            <a:endParaRPr b="1">
              <a:latin typeface="Nunito"/>
              <a:ea typeface="Nunito"/>
              <a:cs typeface="Nunito"/>
              <a:sym typeface="Nunito"/>
            </a:endParaRPr>
          </a:p>
          <a:p>
            <a:pPr indent="-317500" lvl="0" marL="457200" marR="0" rtl="0" algn="l">
              <a:lnSpc>
                <a:spcPct val="115000"/>
              </a:lnSpc>
              <a:spcBef>
                <a:spcPts val="0"/>
              </a:spcBef>
              <a:spcAft>
                <a:spcPts val="0"/>
              </a:spcAft>
              <a:buClr>
                <a:schemeClr val="dk2"/>
              </a:buClr>
              <a:buSzPts val="1400"/>
              <a:buFont typeface="Nunito"/>
              <a:buChar char="●"/>
            </a:pPr>
            <a:r>
              <a:rPr lang="en">
                <a:solidFill>
                  <a:schemeClr val="dk2"/>
                </a:solidFill>
                <a:latin typeface="Nunito"/>
                <a:ea typeface="Nunito"/>
                <a:cs typeface="Nunito"/>
                <a:sym typeface="Nunito"/>
              </a:rPr>
              <a:t>Understand our client’s brand preferences</a:t>
            </a:r>
            <a:endParaRPr>
              <a:solidFill>
                <a:schemeClr val="dk2"/>
              </a:solidFill>
              <a:latin typeface="Nunito"/>
              <a:ea typeface="Nunito"/>
              <a:cs typeface="Nunito"/>
              <a:sym typeface="Nunito"/>
            </a:endParaRPr>
          </a:p>
          <a:p>
            <a:pPr indent="-317500" lvl="0" marL="457200" marR="0" rtl="0" algn="l">
              <a:lnSpc>
                <a:spcPct val="115000"/>
              </a:lnSpc>
              <a:spcBef>
                <a:spcPts val="0"/>
              </a:spcBef>
              <a:spcAft>
                <a:spcPts val="0"/>
              </a:spcAft>
              <a:buClr>
                <a:schemeClr val="dk2"/>
              </a:buClr>
              <a:buSzPts val="1400"/>
              <a:buFont typeface="Nunito"/>
              <a:buChar char="●"/>
            </a:pPr>
            <a:r>
              <a:rPr lang="en">
                <a:solidFill>
                  <a:schemeClr val="dk2"/>
                </a:solidFill>
                <a:latin typeface="Nunito"/>
                <a:ea typeface="Nunito"/>
                <a:cs typeface="Nunito"/>
                <a:sym typeface="Nunito"/>
              </a:rPr>
              <a:t>Stay ahead of competition by collaborating with nascent brands which can cater to our client’s style profiles</a:t>
            </a:r>
            <a:endParaRPr>
              <a:solidFill>
                <a:schemeClr val="dk2"/>
              </a:solidFill>
              <a:latin typeface="Nunito"/>
              <a:ea typeface="Nunito"/>
              <a:cs typeface="Nunito"/>
              <a:sym typeface="Nunito"/>
            </a:endParaRPr>
          </a:p>
          <a:p>
            <a:pPr indent="-317500" lvl="0" marL="457200" marR="0" rtl="0" algn="l">
              <a:lnSpc>
                <a:spcPct val="115000"/>
              </a:lnSpc>
              <a:spcBef>
                <a:spcPts val="0"/>
              </a:spcBef>
              <a:spcAft>
                <a:spcPts val="0"/>
              </a:spcAft>
              <a:buClr>
                <a:schemeClr val="dk2"/>
              </a:buClr>
              <a:buSzPts val="1400"/>
              <a:buFont typeface="Nunito"/>
              <a:buChar char="●"/>
            </a:pPr>
            <a:r>
              <a:rPr lang="en">
                <a:solidFill>
                  <a:schemeClr val="dk2"/>
                </a:solidFill>
                <a:latin typeface="Nunito"/>
                <a:ea typeface="Nunito"/>
                <a:cs typeface="Nunito"/>
                <a:sym typeface="Nunito"/>
              </a:rPr>
              <a:t>Get frequent client feedback about brand performance </a:t>
            </a:r>
            <a:r>
              <a:rPr lang="en">
                <a:latin typeface="Nunito"/>
                <a:ea typeface="Nunito"/>
                <a:cs typeface="Nunito"/>
                <a:sym typeface="Nunito"/>
              </a:rPr>
              <a:t> </a:t>
            </a:r>
            <a:endParaRPr>
              <a:latin typeface="Nunito"/>
              <a:ea typeface="Nunito"/>
              <a:cs typeface="Nunito"/>
              <a:sym typeface="Nunito"/>
            </a:endParaRPr>
          </a:p>
        </p:txBody>
      </p:sp>
      <p:sp>
        <p:nvSpPr>
          <p:cNvPr id="696" name="Google Shape;696;p51"/>
          <p:cNvSpPr txBox="1"/>
          <p:nvPr>
            <p:ph idx="1" type="body"/>
          </p:nvPr>
        </p:nvSpPr>
        <p:spPr>
          <a:xfrm>
            <a:off x="4231275" y="601088"/>
            <a:ext cx="4542000" cy="1222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400">
                <a:solidFill>
                  <a:srgbClr val="CC4125"/>
                </a:solidFill>
              </a:rPr>
              <a:t>Qualities:</a:t>
            </a:r>
            <a:endParaRPr b="1" sz="1400">
              <a:solidFill>
                <a:srgbClr val="CC4125"/>
              </a:solidFill>
            </a:endParaRPr>
          </a:p>
          <a:p>
            <a:pPr indent="-317500" lvl="0" marL="457200" rtl="0" algn="l">
              <a:spcBef>
                <a:spcPts val="1600"/>
              </a:spcBef>
              <a:spcAft>
                <a:spcPts val="0"/>
              </a:spcAft>
              <a:buSzPts val="1400"/>
              <a:buChar char="●"/>
            </a:pPr>
            <a:r>
              <a:rPr lang="en" sz="1400"/>
              <a:t>Keen eye for detail</a:t>
            </a:r>
            <a:endParaRPr sz="1400"/>
          </a:p>
          <a:p>
            <a:pPr indent="-317500" lvl="0" marL="457200" rtl="0" algn="l">
              <a:spcBef>
                <a:spcPts val="0"/>
              </a:spcBef>
              <a:spcAft>
                <a:spcPts val="0"/>
              </a:spcAft>
              <a:buSzPts val="1400"/>
              <a:buChar char="●"/>
            </a:pPr>
            <a:r>
              <a:rPr lang="en" sz="1400"/>
              <a:t>Great at foreseeing market trends</a:t>
            </a:r>
            <a:r>
              <a:rPr b="1" lang="en"/>
              <a:t>    </a:t>
            </a:r>
            <a:endParaRPr b="1"/>
          </a:p>
        </p:txBody>
      </p:sp>
      <p:pic>
        <p:nvPicPr>
          <p:cNvPr id="697" name="Google Shape;697;p51"/>
          <p:cNvPicPr preferRelativeResize="0"/>
          <p:nvPr/>
        </p:nvPicPr>
        <p:blipFill>
          <a:blip r:embed="rId3">
            <a:alphaModFix/>
          </a:blip>
          <a:stretch>
            <a:fillRect/>
          </a:stretch>
        </p:blipFill>
        <p:spPr>
          <a:xfrm>
            <a:off x="459125" y="168950"/>
            <a:ext cx="2059050" cy="2059050"/>
          </a:xfrm>
          <a:prstGeom prst="rect">
            <a:avLst/>
          </a:prstGeom>
          <a:noFill/>
          <a:ln>
            <a:noFill/>
          </a:ln>
        </p:spPr>
      </p:pic>
      <p:sp>
        <p:nvSpPr>
          <p:cNvPr id="698" name="Google Shape;698;p51"/>
          <p:cNvSpPr txBox="1"/>
          <p:nvPr/>
        </p:nvSpPr>
        <p:spPr>
          <a:xfrm>
            <a:off x="2486825" y="72775"/>
            <a:ext cx="388200" cy="38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latin typeface="Nunito"/>
                <a:ea typeface="Nunito"/>
                <a:cs typeface="Nunito"/>
                <a:sym typeface="Nunito"/>
              </a:rPr>
              <a:t>44</a:t>
            </a:r>
            <a:endParaRPr sz="800">
              <a:latin typeface="Nunito"/>
              <a:ea typeface="Nunito"/>
              <a:cs typeface="Nunito"/>
              <a:sym typeface="Nuni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5" name="Shape 295"/>
        <p:cNvGrpSpPr/>
        <p:nvPr/>
      </p:nvGrpSpPr>
      <p:grpSpPr>
        <a:xfrm>
          <a:off x="0" y="0"/>
          <a:ext cx="0" cy="0"/>
          <a:chOff x="0" y="0"/>
          <a:chExt cx="0" cy="0"/>
        </a:xfrm>
      </p:grpSpPr>
      <p:sp>
        <p:nvSpPr>
          <p:cNvPr id="296" name="Google Shape;296;p16"/>
          <p:cNvSpPr txBox="1"/>
          <p:nvPr>
            <p:ph type="title"/>
          </p:nvPr>
        </p:nvSpPr>
        <p:spPr>
          <a:xfrm>
            <a:off x="1388625" y="772725"/>
            <a:ext cx="6366900" cy="1863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6000">
                <a:latin typeface="Nunito"/>
                <a:ea typeface="Nunito"/>
                <a:cs typeface="Nunito"/>
                <a:sym typeface="Nunito"/>
              </a:rPr>
              <a:t>About Style Up</a:t>
            </a:r>
            <a:endParaRPr>
              <a:latin typeface="Nunito"/>
              <a:ea typeface="Nunito"/>
              <a:cs typeface="Nunito"/>
              <a:sym typeface="Nunito"/>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2" name="Shape 702"/>
        <p:cNvGrpSpPr/>
        <p:nvPr/>
      </p:nvGrpSpPr>
      <p:grpSpPr>
        <a:xfrm>
          <a:off x="0" y="0"/>
          <a:ext cx="0" cy="0"/>
          <a:chOff x="0" y="0"/>
          <a:chExt cx="0" cy="0"/>
        </a:xfrm>
      </p:grpSpPr>
      <p:sp>
        <p:nvSpPr>
          <p:cNvPr id="703" name="Google Shape;703;p52"/>
          <p:cNvSpPr txBox="1"/>
          <p:nvPr>
            <p:ph type="title"/>
          </p:nvPr>
        </p:nvSpPr>
        <p:spPr>
          <a:xfrm>
            <a:off x="3549725" y="0"/>
            <a:ext cx="5594100" cy="707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000">
                <a:solidFill>
                  <a:srgbClr val="1D7E74"/>
                </a:solidFill>
                <a:latin typeface="Nunito"/>
                <a:ea typeface="Nunito"/>
                <a:cs typeface="Nunito"/>
                <a:sym typeface="Nunito"/>
              </a:rPr>
              <a:t>Toby</a:t>
            </a:r>
            <a:r>
              <a:rPr lang="en" sz="3000">
                <a:solidFill>
                  <a:srgbClr val="1D7E74"/>
                </a:solidFill>
                <a:latin typeface="Nunito"/>
                <a:ea typeface="Nunito"/>
                <a:cs typeface="Nunito"/>
                <a:sym typeface="Nunito"/>
              </a:rPr>
              <a:t>, Customer Relationship Manager</a:t>
            </a:r>
            <a:endParaRPr sz="3000">
              <a:solidFill>
                <a:srgbClr val="1D7E74"/>
              </a:solidFill>
              <a:latin typeface="Nunito"/>
              <a:ea typeface="Nunito"/>
              <a:cs typeface="Nunito"/>
              <a:sym typeface="Nunito"/>
            </a:endParaRPr>
          </a:p>
        </p:txBody>
      </p:sp>
      <p:sp>
        <p:nvSpPr>
          <p:cNvPr id="704" name="Google Shape;704;p52"/>
          <p:cNvSpPr txBox="1"/>
          <p:nvPr>
            <p:ph idx="1" type="body"/>
          </p:nvPr>
        </p:nvSpPr>
        <p:spPr>
          <a:xfrm>
            <a:off x="4231275" y="1923200"/>
            <a:ext cx="4542000" cy="1222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400">
                <a:solidFill>
                  <a:srgbClr val="CC4125"/>
                </a:solidFill>
              </a:rPr>
              <a:t>Motivations:</a:t>
            </a:r>
            <a:endParaRPr b="1" sz="1400">
              <a:solidFill>
                <a:srgbClr val="CC4125"/>
              </a:solidFill>
            </a:endParaRPr>
          </a:p>
          <a:p>
            <a:pPr indent="-317500" lvl="0" marL="457200" rtl="0" algn="l">
              <a:spcBef>
                <a:spcPts val="1600"/>
              </a:spcBef>
              <a:spcAft>
                <a:spcPts val="0"/>
              </a:spcAft>
              <a:buSzPts val="1400"/>
              <a:buChar char="●"/>
            </a:pPr>
            <a:r>
              <a:rPr lang="en" sz="1400"/>
              <a:t>Increase customer base, customer loyalty and retention</a:t>
            </a:r>
            <a:endParaRPr sz="1400"/>
          </a:p>
          <a:p>
            <a:pPr indent="0" lvl="0" marL="457200" rtl="0" algn="l">
              <a:spcBef>
                <a:spcPts val="1600"/>
              </a:spcBef>
              <a:spcAft>
                <a:spcPts val="1600"/>
              </a:spcAft>
              <a:buNone/>
            </a:pPr>
            <a:r>
              <a:t/>
            </a:r>
            <a:endParaRPr sz="1400"/>
          </a:p>
        </p:txBody>
      </p:sp>
      <p:sp>
        <p:nvSpPr>
          <p:cNvPr id="705" name="Google Shape;705;p52"/>
          <p:cNvSpPr txBox="1"/>
          <p:nvPr/>
        </p:nvSpPr>
        <p:spPr>
          <a:xfrm>
            <a:off x="43650" y="2363850"/>
            <a:ext cx="3925500" cy="2610600"/>
          </a:xfrm>
          <a:prstGeom prst="rect">
            <a:avLst/>
          </a:prstGeom>
          <a:solidFill>
            <a:srgbClr val="CFE2F3"/>
          </a:solid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b="1" lang="en">
                <a:highlight>
                  <a:srgbClr val="CFE2F3"/>
                </a:highlight>
                <a:latin typeface="Nunito"/>
                <a:ea typeface="Nunito"/>
                <a:cs typeface="Nunito"/>
                <a:sym typeface="Nunito"/>
              </a:rPr>
              <a:t>Bio</a:t>
            </a:r>
            <a:endParaRPr b="1">
              <a:highlight>
                <a:srgbClr val="CFE2F3"/>
              </a:highlight>
              <a:latin typeface="Nunito"/>
              <a:ea typeface="Nunito"/>
              <a:cs typeface="Nunito"/>
              <a:sym typeface="Nunito"/>
            </a:endParaRPr>
          </a:p>
          <a:p>
            <a:pPr indent="0" lvl="0" marL="0" rtl="0" algn="just">
              <a:spcBef>
                <a:spcPts val="0"/>
              </a:spcBef>
              <a:spcAft>
                <a:spcPts val="0"/>
              </a:spcAft>
              <a:buNone/>
            </a:pPr>
            <a:r>
              <a:t/>
            </a:r>
            <a:endParaRPr b="1">
              <a:highlight>
                <a:srgbClr val="CFE2F3"/>
              </a:highlight>
              <a:latin typeface="Nunito"/>
              <a:ea typeface="Nunito"/>
              <a:cs typeface="Nunito"/>
              <a:sym typeface="Nunito"/>
            </a:endParaRPr>
          </a:p>
          <a:p>
            <a:pPr indent="0" lvl="0" marL="0" rtl="0" algn="just">
              <a:spcBef>
                <a:spcPts val="0"/>
              </a:spcBef>
              <a:spcAft>
                <a:spcPts val="0"/>
              </a:spcAft>
              <a:buNone/>
            </a:pPr>
            <a:r>
              <a:rPr lang="en">
                <a:highlight>
                  <a:srgbClr val="CFE2F3"/>
                </a:highlight>
                <a:latin typeface="Nunito"/>
                <a:ea typeface="Nunito"/>
                <a:cs typeface="Nunito"/>
                <a:sym typeface="Nunito"/>
              </a:rPr>
              <a:t>Toby, 42, is a customer relationship manager at StyleUp. His main responsibilities include increasing the customer base by grabbing all marketing opportunities. He is also responsible for customer retention and loyalty to increase lifetime of customers. He also develops testing strategies for all aspects of the CRM to ensure most effective approach for the company and its customers. </a:t>
            </a:r>
            <a:endParaRPr>
              <a:highlight>
                <a:srgbClr val="CFE2F3"/>
              </a:highlight>
              <a:latin typeface="Nunito"/>
              <a:ea typeface="Nunito"/>
              <a:cs typeface="Nunito"/>
              <a:sym typeface="Nunito"/>
            </a:endParaRPr>
          </a:p>
        </p:txBody>
      </p:sp>
      <p:sp>
        <p:nvSpPr>
          <p:cNvPr id="706" name="Google Shape;706;p52"/>
          <p:cNvSpPr txBox="1"/>
          <p:nvPr/>
        </p:nvSpPr>
        <p:spPr>
          <a:xfrm>
            <a:off x="4279775" y="2824650"/>
            <a:ext cx="4668000" cy="138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CC4125"/>
                </a:solidFill>
                <a:latin typeface="Nunito"/>
                <a:ea typeface="Nunito"/>
                <a:cs typeface="Nunito"/>
                <a:sym typeface="Nunito"/>
              </a:rPr>
              <a:t>Important Needs:</a:t>
            </a:r>
            <a:endParaRPr b="1">
              <a:solidFill>
                <a:srgbClr val="CC4125"/>
              </a:solidFill>
              <a:latin typeface="Nunito"/>
              <a:ea typeface="Nunito"/>
              <a:cs typeface="Nunito"/>
              <a:sym typeface="Nunito"/>
            </a:endParaRPr>
          </a:p>
          <a:p>
            <a:pPr indent="0" lvl="0" marL="0" rtl="0" algn="l">
              <a:spcBef>
                <a:spcPts val="0"/>
              </a:spcBef>
              <a:spcAft>
                <a:spcPts val="0"/>
              </a:spcAft>
              <a:buNone/>
            </a:pPr>
            <a:r>
              <a:t/>
            </a:r>
            <a:endParaRPr b="1">
              <a:latin typeface="Nunito"/>
              <a:ea typeface="Nunito"/>
              <a:cs typeface="Nunito"/>
              <a:sym typeface="Nunito"/>
            </a:endParaRPr>
          </a:p>
          <a:p>
            <a:pPr indent="-317500" lvl="0" marL="457200" marR="0" rtl="0" algn="l">
              <a:lnSpc>
                <a:spcPct val="115000"/>
              </a:lnSpc>
              <a:spcBef>
                <a:spcPts val="0"/>
              </a:spcBef>
              <a:spcAft>
                <a:spcPts val="0"/>
              </a:spcAft>
              <a:buClr>
                <a:schemeClr val="dk2"/>
              </a:buClr>
              <a:buSzPts val="1400"/>
              <a:buFont typeface="Nunito"/>
              <a:buChar char="●"/>
            </a:pPr>
            <a:r>
              <a:rPr lang="en">
                <a:solidFill>
                  <a:schemeClr val="dk2"/>
                </a:solidFill>
                <a:latin typeface="Nunito"/>
                <a:ea typeface="Nunito"/>
                <a:cs typeface="Nunito"/>
                <a:sym typeface="Nunito"/>
              </a:rPr>
              <a:t>He needs to access historical information efficiently to view the issues that his customers are facing to resolve them quickly</a:t>
            </a:r>
            <a:endParaRPr>
              <a:solidFill>
                <a:schemeClr val="dk2"/>
              </a:solidFill>
              <a:latin typeface="Nunito"/>
              <a:ea typeface="Nunito"/>
              <a:cs typeface="Nunito"/>
              <a:sym typeface="Nunito"/>
            </a:endParaRPr>
          </a:p>
          <a:p>
            <a:pPr indent="-311150" lvl="0" marL="457200" marR="0" rtl="0" algn="l">
              <a:lnSpc>
                <a:spcPct val="115000"/>
              </a:lnSpc>
              <a:spcBef>
                <a:spcPts val="0"/>
              </a:spcBef>
              <a:spcAft>
                <a:spcPts val="0"/>
              </a:spcAft>
              <a:buClr>
                <a:schemeClr val="dk2"/>
              </a:buClr>
              <a:buSzPts val="1300"/>
              <a:buFont typeface="Nunito"/>
              <a:buChar char="●"/>
            </a:pPr>
            <a:r>
              <a:rPr lang="en">
                <a:solidFill>
                  <a:schemeClr val="dk2"/>
                </a:solidFill>
                <a:latin typeface="Nunito"/>
                <a:ea typeface="Nunito"/>
                <a:cs typeface="Nunito"/>
                <a:sym typeface="Nunito"/>
              </a:rPr>
              <a:t>Wants a one-stop view of all information related to clients such as a 360 degree view</a:t>
            </a:r>
            <a:endParaRPr>
              <a:solidFill>
                <a:schemeClr val="dk2"/>
              </a:solidFill>
              <a:latin typeface="Nunito"/>
              <a:ea typeface="Nunito"/>
              <a:cs typeface="Nunito"/>
              <a:sym typeface="Nunito"/>
            </a:endParaRPr>
          </a:p>
          <a:p>
            <a:pPr indent="-311150" lvl="0" marL="457200" marR="0" rtl="0" algn="l">
              <a:lnSpc>
                <a:spcPct val="115000"/>
              </a:lnSpc>
              <a:spcBef>
                <a:spcPts val="0"/>
              </a:spcBef>
              <a:spcAft>
                <a:spcPts val="0"/>
              </a:spcAft>
              <a:buClr>
                <a:schemeClr val="dk2"/>
              </a:buClr>
              <a:buSzPts val="1300"/>
              <a:buFont typeface="Nunito"/>
              <a:buChar char="●"/>
            </a:pPr>
            <a:r>
              <a:rPr lang="en">
                <a:solidFill>
                  <a:schemeClr val="dk2"/>
                </a:solidFill>
                <a:latin typeface="Nunito"/>
                <a:ea typeface="Nunito"/>
                <a:cs typeface="Nunito"/>
                <a:sym typeface="Nunito"/>
              </a:rPr>
              <a:t>He wants to provide 24x7 customer support by implementing a chatbot </a:t>
            </a:r>
            <a:endParaRPr>
              <a:solidFill>
                <a:schemeClr val="dk2"/>
              </a:solidFill>
              <a:latin typeface="Nunito"/>
              <a:ea typeface="Nunito"/>
              <a:cs typeface="Nunito"/>
              <a:sym typeface="Nunito"/>
            </a:endParaRPr>
          </a:p>
        </p:txBody>
      </p:sp>
      <p:sp>
        <p:nvSpPr>
          <p:cNvPr id="707" name="Google Shape;707;p52"/>
          <p:cNvSpPr txBox="1"/>
          <p:nvPr>
            <p:ph idx="1" type="body"/>
          </p:nvPr>
        </p:nvSpPr>
        <p:spPr>
          <a:xfrm>
            <a:off x="4231275" y="746350"/>
            <a:ext cx="4542000" cy="1222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400">
                <a:solidFill>
                  <a:srgbClr val="CC4125"/>
                </a:solidFill>
              </a:rPr>
              <a:t>Qualities:</a:t>
            </a:r>
            <a:endParaRPr b="1" sz="1400">
              <a:solidFill>
                <a:srgbClr val="CC4125"/>
              </a:solidFill>
            </a:endParaRPr>
          </a:p>
          <a:p>
            <a:pPr indent="-311150" lvl="0" marL="457200" rtl="0" algn="l">
              <a:spcBef>
                <a:spcPts val="1600"/>
              </a:spcBef>
              <a:spcAft>
                <a:spcPts val="0"/>
              </a:spcAft>
              <a:buSzPts val="1300"/>
              <a:buChar char="●"/>
            </a:pPr>
            <a:r>
              <a:rPr lang="en" sz="1400"/>
              <a:t>Customer focused</a:t>
            </a:r>
            <a:endParaRPr sz="1400"/>
          </a:p>
          <a:p>
            <a:pPr indent="-311150" lvl="0" marL="457200" rtl="0" algn="l">
              <a:spcBef>
                <a:spcPts val="0"/>
              </a:spcBef>
              <a:spcAft>
                <a:spcPts val="0"/>
              </a:spcAft>
              <a:buSzPts val="1300"/>
              <a:buChar char="●"/>
            </a:pPr>
            <a:r>
              <a:rPr lang="en"/>
              <a:t>Loves to talk to customers and helps them in solving their issues</a:t>
            </a:r>
            <a:r>
              <a:rPr lang="en"/>
              <a:t>   </a:t>
            </a:r>
            <a:endParaRPr/>
          </a:p>
        </p:txBody>
      </p:sp>
      <p:pic>
        <p:nvPicPr>
          <p:cNvPr id="708" name="Google Shape;708;p52"/>
          <p:cNvPicPr preferRelativeResize="0"/>
          <p:nvPr/>
        </p:nvPicPr>
        <p:blipFill>
          <a:blip r:embed="rId3">
            <a:alphaModFix/>
          </a:blip>
          <a:stretch>
            <a:fillRect/>
          </a:stretch>
        </p:blipFill>
        <p:spPr>
          <a:xfrm>
            <a:off x="533400" y="152400"/>
            <a:ext cx="2779749" cy="2211451"/>
          </a:xfrm>
          <a:prstGeom prst="rect">
            <a:avLst/>
          </a:prstGeom>
          <a:noFill/>
          <a:ln>
            <a:noFill/>
          </a:ln>
        </p:spPr>
      </p:pic>
      <p:sp>
        <p:nvSpPr>
          <p:cNvPr id="709" name="Google Shape;709;p52"/>
          <p:cNvSpPr txBox="1"/>
          <p:nvPr/>
        </p:nvSpPr>
        <p:spPr>
          <a:xfrm>
            <a:off x="3238950" y="0"/>
            <a:ext cx="388200" cy="32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latin typeface="Nunito"/>
                <a:ea typeface="Nunito"/>
                <a:cs typeface="Nunito"/>
                <a:sym typeface="Nunito"/>
              </a:rPr>
              <a:t>45</a:t>
            </a:r>
            <a:endParaRPr sz="800">
              <a:latin typeface="Nunito"/>
              <a:ea typeface="Nunito"/>
              <a:cs typeface="Nunito"/>
              <a:sym typeface="Nunito"/>
            </a:endParaRPr>
          </a:p>
        </p:txBody>
      </p:sp>
      <p:sp>
        <p:nvSpPr>
          <p:cNvPr id="710" name="Google Shape;710;p52"/>
          <p:cNvSpPr txBox="1"/>
          <p:nvPr/>
        </p:nvSpPr>
        <p:spPr>
          <a:xfrm>
            <a:off x="308750" y="2370800"/>
            <a:ext cx="473100" cy="32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latin typeface="Nunito"/>
                <a:ea typeface="Nunito"/>
                <a:cs typeface="Nunito"/>
                <a:sym typeface="Nunito"/>
              </a:rPr>
              <a:t>46</a:t>
            </a:r>
            <a:endParaRPr sz="800">
              <a:latin typeface="Nunito"/>
              <a:ea typeface="Nunito"/>
              <a:cs typeface="Nunito"/>
              <a:sym typeface="Nunito"/>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4" name="Shape 714"/>
        <p:cNvGrpSpPr/>
        <p:nvPr/>
      </p:nvGrpSpPr>
      <p:grpSpPr>
        <a:xfrm>
          <a:off x="0" y="0"/>
          <a:ext cx="0" cy="0"/>
          <a:chOff x="0" y="0"/>
          <a:chExt cx="0" cy="0"/>
        </a:xfrm>
      </p:grpSpPr>
      <p:sp>
        <p:nvSpPr>
          <p:cNvPr id="715" name="Google Shape;715;p53"/>
          <p:cNvSpPr txBox="1"/>
          <p:nvPr>
            <p:ph type="title"/>
          </p:nvPr>
        </p:nvSpPr>
        <p:spPr>
          <a:xfrm>
            <a:off x="1388625" y="772725"/>
            <a:ext cx="6366900" cy="1863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800">
                <a:latin typeface="Nunito"/>
                <a:ea typeface="Nunito"/>
                <a:cs typeface="Nunito"/>
                <a:sym typeface="Nunito"/>
              </a:rPr>
              <a:t>User Stories </a:t>
            </a:r>
            <a:endParaRPr sz="4800">
              <a:latin typeface="Nunito"/>
              <a:ea typeface="Nunito"/>
              <a:cs typeface="Nunito"/>
              <a:sym typeface="Nunito"/>
            </a:endParaRPr>
          </a:p>
          <a:p>
            <a:pPr indent="0" lvl="0" marL="0" rtl="0" algn="ctr">
              <a:spcBef>
                <a:spcPts val="0"/>
              </a:spcBef>
              <a:spcAft>
                <a:spcPts val="0"/>
              </a:spcAft>
              <a:buNone/>
            </a:pPr>
            <a:r>
              <a:rPr lang="en" sz="4800">
                <a:latin typeface="Nunito"/>
                <a:ea typeface="Nunito"/>
                <a:cs typeface="Nunito"/>
                <a:sym typeface="Nunito"/>
              </a:rPr>
              <a:t>And</a:t>
            </a:r>
            <a:endParaRPr sz="4800">
              <a:latin typeface="Nunito"/>
              <a:ea typeface="Nunito"/>
              <a:cs typeface="Nunito"/>
              <a:sym typeface="Nunito"/>
            </a:endParaRPr>
          </a:p>
          <a:p>
            <a:pPr indent="0" lvl="0" marL="0" rtl="0" algn="ctr">
              <a:spcBef>
                <a:spcPts val="0"/>
              </a:spcBef>
              <a:spcAft>
                <a:spcPts val="0"/>
              </a:spcAft>
              <a:buNone/>
            </a:pPr>
            <a:r>
              <a:rPr lang="en" sz="4800">
                <a:latin typeface="Nunito"/>
                <a:ea typeface="Nunito"/>
                <a:cs typeface="Nunito"/>
                <a:sym typeface="Nunito"/>
              </a:rPr>
              <a:t>Acceptance Tests</a:t>
            </a:r>
            <a:r>
              <a:rPr lang="en" sz="4800">
                <a:latin typeface="Nunito"/>
                <a:ea typeface="Nunito"/>
                <a:cs typeface="Nunito"/>
                <a:sym typeface="Nunito"/>
              </a:rPr>
              <a:t> </a:t>
            </a:r>
            <a:endParaRPr>
              <a:latin typeface="Nunito"/>
              <a:ea typeface="Nunito"/>
              <a:cs typeface="Nunito"/>
              <a:sym typeface="Nunito"/>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9" name="Shape 719"/>
        <p:cNvGrpSpPr/>
        <p:nvPr/>
      </p:nvGrpSpPr>
      <p:grpSpPr>
        <a:xfrm>
          <a:off x="0" y="0"/>
          <a:ext cx="0" cy="0"/>
          <a:chOff x="0" y="0"/>
          <a:chExt cx="0" cy="0"/>
        </a:xfrm>
      </p:grpSpPr>
      <p:sp>
        <p:nvSpPr>
          <p:cNvPr id="720" name="Google Shape;720;p54"/>
          <p:cNvSpPr txBox="1"/>
          <p:nvPr/>
        </p:nvSpPr>
        <p:spPr>
          <a:xfrm>
            <a:off x="1144425" y="746575"/>
            <a:ext cx="7526400" cy="65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800">
                <a:solidFill>
                  <a:srgbClr val="1D7E74"/>
                </a:solidFill>
                <a:latin typeface="Nunito"/>
                <a:ea typeface="Nunito"/>
                <a:cs typeface="Nunito"/>
                <a:sym typeface="Nunito"/>
              </a:rPr>
              <a:t>User Story by Database Administrator:</a:t>
            </a:r>
            <a:endParaRPr b="1" sz="2800">
              <a:solidFill>
                <a:srgbClr val="1D7E74"/>
              </a:solidFill>
              <a:latin typeface="Nunito"/>
              <a:ea typeface="Nunito"/>
              <a:cs typeface="Nunito"/>
              <a:sym typeface="Nunito"/>
            </a:endParaRPr>
          </a:p>
        </p:txBody>
      </p:sp>
      <p:graphicFrame>
        <p:nvGraphicFramePr>
          <p:cNvPr id="721" name="Google Shape;721;p54"/>
          <p:cNvGraphicFramePr/>
          <p:nvPr/>
        </p:nvGraphicFramePr>
        <p:xfrm>
          <a:off x="1144425" y="1634275"/>
          <a:ext cx="3000000" cy="3000000"/>
        </p:xfrm>
        <a:graphic>
          <a:graphicData uri="http://schemas.openxmlformats.org/drawingml/2006/table">
            <a:tbl>
              <a:tblPr>
                <a:noFill/>
                <a:tableStyleId>{F6B37E19-38D2-40DF-9B66-BE6B00388954}</a:tableStyleId>
              </a:tblPr>
              <a:tblGrid>
                <a:gridCol w="3856400"/>
                <a:gridCol w="3830650"/>
              </a:tblGrid>
              <a:tr h="416550">
                <a:tc>
                  <a:txBody>
                    <a:bodyPr>
                      <a:noAutofit/>
                    </a:bodyPr>
                    <a:lstStyle/>
                    <a:p>
                      <a:pPr indent="0" lvl="0" marL="0" rtl="0" algn="ctr">
                        <a:spcBef>
                          <a:spcPts val="0"/>
                        </a:spcBef>
                        <a:spcAft>
                          <a:spcPts val="0"/>
                        </a:spcAft>
                        <a:buNone/>
                      </a:pPr>
                      <a:r>
                        <a:rPr b="1" lang="en">
                          <a:latin typeface="Nunito"/>
                          <a:ea typeface="Nunito"/>
                          <a:cs typeface="Nunito"/>
                          <a:sym typeface="Nunito"/>
                        </a:rPr>
                        <a:t>User Story</a:t>
                      </a:r>
                      <a:endParaRPr b="1">
                        <a:latin typeface="Nunito"/>
                        <a:ea typeface="Nunito"/>
                        <a:cs typeface="Nunito"/>
                        <a:sym typeface="Nunito"/>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solidFill>
                      <a:srgbClr val="9FC5E8"/>
                    </a:solidFill>
                  </a:tcPr>
                </a:tc>
                <a:tc>
                  <a:txBody>
                    <a:bodyPr>
                      <a:noAutofit/>
                    </a:bodyPr>
                    <a:lstStyle/>
                    <a:p>
                      <a:pPr indent="0" lvl="0" marL="0" rtl="0" algn="ctr">
                        <a:spcBef>
                          <a:spcPts val="0"/>
                        </a:spcBef>
                        <a:spcAft>
                          <a:spcPts val="0"/>
                        </a:spcAft>
                        <a:buNone/>
                      </a:pPr>
                      <a:r>
                        <a:rPr b="1" lang="en">
                          <a:latin typeface="Nunito"/>
                          <a:ea typeface="Nunito"/>
                          <a:cs typeface="Nunito"/>
                          <a:sym typeface="Nunito"/>
                        </a:rPr>
                        <a:t>Acceptance Test</a:t>
                      </a:r>
                      <a:endParaRPr b="1">
                        <a:latin typeface="Nunito"/>
                        <a:ea typeface="Nunito"/>
                        <a:cs typeface="Nunito"/>
                        <a:sym typeface="Nunito"/>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solidFill>
                      <a:srgbClr val="B6D7A8"/>
                    </a:solidFill>
                  </a:tcPr>
                </a:tc>
              </a:tr>
              <a:tr h="1342375">
                <a:tc>
                  <a:txBody>
                    <a:bodyPr>
                      <a:noAutofit/>
                    </a:bodyPr>
                    <a:lstStyle/>
                    <a:p>
                      <a:pPr indent="0" lvl="0" marL="0" rtl="0" algn="just">
                        <a:spcBef>
                          <a:spcPts val="0"/>
                        </a:spcBef>
                        <a:spcAft>
                          <a:spcPts val="0"/>
                        </a:spcAft>
                        <a:buNone/>
                      </a:pPr>
                      <a:r>
                        <a:rPr lang="en">
                          <a:latin typeface="Nunito"/>
                          <a:ea typeface="Nunito"/>
                          <a:cs typeface="Nunito"/>
                          <a:sym typeface="Nunito"/>
                        </a:rPr>
                        <a:t>“As a database administrator, I want a database that supports semi-structured and unstructured data in a cost-efficient way, so that data can be organized as documents and not bulky tables .”</a:t>
                      </a:r>
                      <a:endParaRPr>
                        <a:latin typeface="Nunito"/>
                        <a:ea typeface="Nunito"/>
                        <a:cs typeface="Nunito"/>
                        <a:sym typeface="Nunito"/>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a:latin typeface="Nunito"/>
                          <a:ea typeface="Nunito"/>
                          <a:cs typeface="Nunito"/>
                          <a:sym typeface="Nunito"/>
                        </a:rPr>
                        <a:t>The database solution adopted should limit latency to no more than 3 seconds.</a:t>
                      </a:r>
                      <a:endParaRPr>
                        <a:latin typeface="Nunito"/>
                        <a:ea typeface="Nunito"/>
                        <a:cs typeface="Nunito"/>
                        <a:sym typeface="Nunito"/>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r>
              <a:tr h="1342375">
                <a:tc>
                  <a:txBody>
                    <a:bodyPr>
                      <a:noAutofit/>
                    </a:bodyPr>
                    <a:lstStyle/>
                    <a:p>
                      <a:pPr indent="0" lvl="0" marL="0" rtl="0" algn="just">
                        <a:spcBef>
                          <a:spcPts val="0"/>
                        </a:spcBef>
                        <a:spcAft>
                          <a:spcPts val="0"/>
                        </a:spcAft>
                        <a:buClr>
                          <a:srgbClr val="000000"/>
                        </a:buClr>
                        <a:buSzPts val="1100"/>
                        <a:buFont typeface="Arial"/>
                        <a:buNone/>
                      </a:pPr>
                      <a:r>
                        <a:rPr lang="en">
                          <a:latin typeface="Nunito"/>
                          <a:ea typeface="Nunito"/>
                          <a:cs typeface="Nunito"/>
                          <a:sym typeface="Nunito"/>
                        </a:rPr>
                        <a:t>“As a database administrator, I want a database that supports auto-sharding, so that I can manage scaling operations with my small team .”</a:t>
                      </a:r>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a:latin typeface="Nunito"/>
                          <a:ea typeface="Nunito"/>
                          <a:cs typeface="Nunito"/>
                          <a:sym typeface="Nunito"/>
                        </a:rPr>
                        <a:t>The database solution adopted should </a:t>
                      </a:r>
                      <a:r>
                        <a:rPr lang="en">
                          <a:latin typeface="Nunito"/>
                          <a:ea typeface="Nunito"/>
                          <a:cs typeface="Nunito"/>
                          <a:sym typeface="Nunito"/>
                        </a:rPr>
                        <a:t>automatically balance the data in the sharded cluster as the data grows or the size of the cluster increases or decreases, without having to devote more resources to the DBA team.</a:t>
                      </a:r>
                      <a:endParaRPr>
                        <a:latin typeface="Nunito"/>
                        <a:ea typeface="Nunito"/>
                        <a:cs typeface="Nunito"/>
                        <a:sym typeface="Nunito"/>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r>
            </a:tbl>
          </a:graphicData>
        </a:graphic>
      </p:graphicFrame>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5" name="Shape 725"/>
        <p:cNvGrpSpPr/>
        <p:nvPr/>
      </p:nvGrpSpPr>
      <p:grpSpPr>
        <a:xfrm>
          <a:off x="0" y="0"/>
          <a:ext cx="0" cy="0"/>
          <a:chOff x="0" y="0"/>
          <a:chExt cx="0" cy="0"/>
        </a:xfrm>
      </p:grpSpPr>
      <p:sp>
        <p:nvSpPr>
          <p:cNvPr id="726" name="Google Shape;726;p55"/>
          <p:cNvSpPr txBox="1"/>
          <p:nvPr/>
        </p:nvSpPr>
        <p:spPr>
          <a:xfrm>
            <a:off x="1144425" y="746575"/>
            <a:ext cx="7526400" cy="65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800">
                <a:solidFill>
                  <a:srgbClr val="1D7E74"/>
                </a:solidFill>
                <a:latin typeface="Nunito"/>
                <a:ea typeface="Nunito"/>
                <a:cs typeface="Nunito"/>
                <a:sym typeface="Nunito"/>
              </a:rPr>
              <a:t>User Story by Data Analyst:</a:t>
            </a:r>
            <a:endParaRPr b="1" sz="2800">
              <a:solidFill>
                <a:srgbClr val="1D7E74"/>
              </a:solidFill>
              <a:latin typeface="Nunito"/>
              <a:ea typeface="Nunito"/>
              <a:cs typeface="Nunito"/>
              <a:sym typeface="Nunito"/>
            </a:endParaRPr>
          </a:p>
        </p:txBody>
      </p:sp>
      <p:graphicFrame>
        <p:nvGraphicFramePr>
          <p:cNvPr id="727" name="Google Shape;727;p55"/>
          <p:cNvGraphicFramePr/>
          <p:nvPr/>
        </p:nvGraphicFramePr>
        <p:xfrm>
          <a:off x="1144425" y="1634275"/>
          <a:ext cx="3000000" cy="3000000"/>
        </p:xfrm>
        <a:graphic>
          <a:graphicData uri="http://schemas.openxmlformats.org/drawingml/2006/table">
            <a:tbl>
              <a:tblPr>
                <a:noFill/>
                <a:tableStyleId>{F6B37E19-38D2-40DF-9B66-BE6B00388954}</a:tableStyleId>
              </a:tblPr>
              <a:tblGrid>
                <a:gridCol w="3856400"/>
                <a:gridCol w="3830650"/>
              </a:tblGrid>
              <a:tr h="416550">
                <a:tc>
                  <a:txBody>
                    <a:bodyPr>
                      <a:noAutofit/>
                    </a:bodyPr>
                    <a:lstStyle/>
                    <a:p>
                      <a:pPr indent="0" lvl="0" marL="0" rtl="0" algn="ctr">
                        <a:spcBef>
                          <a:spcPts val="0"/>
                        </a:spcBef>
                        <a:spcAft>
                          <a:spcPts val="0"/>
                        </a:spcAft>
                        <a:buNone/>
                      </a:pPr>
                      <a:r>
                        <a:rPr b="1" lang="en">
                          <a:latin typeface="Nunito"/>
                          <a:ea typeface="Nunito"/>
                          <a:cs typeface="Nunito"/>
                          <a:sym typeface="Nunito"/>
                        </a:rPr>
                        <a:t>User Story</a:t>
                      </a:r>
                      <a:endParaRPr b="1">
                        <a:latin typeface="Nunito"/>
                        <a:ea typeface="Nunito"/>
                        <a:cs typeface="Nunito"/>
                        <a:sym typeface="Nunito"/>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solidFill>
                      <a:srgbClr val="9FC5E8"/>
                    </a:solidFill>
                  </a:tcPr>
                </a:tc>
                <a:tc>
                  <a:txBody>
                    <a:bodyPr>
                      <a:noAutofit/>
                    </a:bodyPr>
                    <a:lstStyle/>
                    <a:p>
                      <a:pPr indent="0" lvl="0" marL="0" rtl="0" algn="ctr">
                        <a:spcBef>
                          <a:spcPts val="0"/>
                        </a:spcBef>
                        <a:spcAft>
                          <a:spcPts val="0"/>
                        </a:spcAft>
                        <a:buNone/>
                      </a:pPr>
                      <a:r>
                        <a:rPr b="1" lang="en">
                          <a:latin typeface="Nunito"/>
                          <a:ea typeface="Nunito"/>
                          <a:cs typeface="Nunito"/>
                          <a:sym typeface="Nunito"/>
                        </a:rPr>
                        <a:t>Acceptance Test</a:t>
                      </a:r>
                      <a:endParaRPr b="1">
                        <a:latin typeface="Nunito"/>
                        <a:ea typeface="Nunito"/>
                        <a:cs typeface="Nunito"/>
                        <a:sym typeface="Nunito"/>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solidFill>
                      <a:srgbClr val="B6D7A8"/>
                    </a:solidFill>
                  </a:tcPr>
                </a:tc>
              </a:tr>
              <a:tr h="1342375">
                <a:tc>
                  <a:txBody>
                    <a:bodyPr>
                      <a:noAutofit/>
                    </a:bodyPr>
                    <a:lstStyle/>
                    <a:p>
                      <a:pPr indent="0" lvl="0" marL="0" rtl="0" algn="just">
                        <a:spcBef>
                          <a:spcPts val="0"/>
                        </a:spcBef>
                        <a:spcAft>
                          <a:spcPts val="0"/>
                        </a:spcAft>
                        <a:buNone/>
                      </a:pPr>
                      <a:r>
                        <a:rPr lang="en">
                          <a:latin typeface="Nunito"/>
                          <a:ea typeface="Nunito"/>
                          <a:cs typeface="Nunito"/>
                          <a:sym typeface="Nunito"/>
                        </a:rPr>
                        <a:t>“As a Data Analyst, I want a database that facilitates fast querying across different modules, so that I don’t have to spend time writing complex queries to gather data required for reporting on metrics.”</a:t>
                      </a:r>
                      <a:endParaRPr>
                        <a:latin typeface="Nunito"/>
                        <a:ea typeface="Nunito"/>
                        <a:cs typeface="Nunito"/>
                        <a:sym typeface="Nunito"/>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a:latin typeface="Nunito"/>
                          <a:ea typeface="Nunito"/>
                          <a:cs typeface="Nunito"/>
                          <a:sym typeface="Nunito"/>
                        </a:rPr>
                        <a:t>StyleUp should develop a dashboard that supports reporting on real-time customer behaviour metrics. The data should be updated real-time with no lag of more than 15 minutes.</a:t>
                      </a:r>
                      <a:endParaRPr>
                        <a:latin typeface="Nunito"/>
                        <a:ea typeface="Nunito"/>
                        <a:cs typeface="Nunito"/>
                        <a:sym typeface="Nunito"/>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r>
              <a:tr h="1342375">
                <a:tc>
                  <a:txBody>
                    <a:bodyPr>
                      <a:noAutofit/>
                    </a:bodyPr>
                    <a:lstStyle/>
                    <a:p>
                      <a:pPr indent="0" lvl="0" marL="0" rtl="0" algn="just">
                        <a:spcBef>
                          <a:spcPts val="0"/>
                        </a:spcBef>
                        <a:spcAft>
                          <a:spcPts val="0"/>
                        </a:spcAft>
                        <a:buClr>
                          <a:srgbClr val="000000"/>
                        </a:buClr>
                        <a:buSzPts val="1100"/>
                        <a:buFont typeface="Arial"/>
                        <a:buNone/>
                      </a:pPr>
                      <a:r>
                        <a:rPr lang="en">
                          <a:latin typeface="Nunito"/>
                          <a:ea typeface="Nunito"/>
                          <a:cs typeface="Nunito"/>
                          <a:sym typeface="Nunito"/>
                        </a:rPr>
                        <a:t>“As a Data Analyst, I want a database that enables me to analyse customer feedback by storing Chatbot conversations in a document format , so that StyleUp’s management can use my insights to strategize.”</a:t>
                      </a:r>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a:latin typeface="Nunito"/>
                          <a:ea typeface="Nunito"/>
                          <a:cs typeface="Nunito"/>
                          <a:sym typeface="Nunito"/>
                        </a:rPr>
                        <a:t>StyleUp should reduce their average grievance resolution time by at least 30%</a:t>
                      </a:r>
                      <a:endParaRPr>
                        <a:latin typeface="Nunito"/>
                        <a:ea typeface="Nunito"/>
                        <a:cs typeface="Nunito"/>
                        <a:sym typeface="Nunito"/>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r>
            </a:tbl>
          </a:graphicData>
        </a:graphic>
      </p:graphicFrame>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1" name="Shape 731"/>
        <p:cNvGrpSpPr/>
        <p:nvPr/>
      </p:nvGrpSpPr>
      <p:grpSpPr>
        <a:xfrm>
          <a:off x="0" y="0"/>
          <a:ext cx="0" cy="0"/>
          <a:chOff x="0" y="0"/>
          <a:chExt cx="0" cy="0"/>
        </a:xfrm>
      </p:grpSpPr>
      <p:sp>
        <p:nvSpPr>
          <p:cNvPr id="732" name="Google Shape;732;p56"/>
          <p:cNvSpPr txBox="1"/>
          <p:nvPr/>
        </p:nvSpPr>
        <p:spPr>
          <a:xfrm>
            <a:off x="1144425" y="746575"/>
            <a:ext cx="7526400" cy="65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800">
                <a:solidFill>
                  <a:srgbClr val="1D7E74"/>
                </a:solidFill>
                <a:latin typeface="Nunito"/>
                <a:ea typeface="Nunito"/>
                <a:cs typeface="Nunito"/>
                <a:sym typeface="Nunito"/>
              </a:rPr>
              <a:t>User Story by Style Manager DBA:</a:t>
            </a:r>
            <a:endParaRPr b="1" sz="2800">
              <a:solidFill>
                <a:srgbClr val="1D7E74"/>
              </a:solidFill>
              <a:latin typeface="Nunito"/>
              <a:ea typeface="Nunito"/>
              <a:cs typeface="Nunito"/>
              <a:sym typeface="Nunito"/>
            </a:endParaRPr>
          </a:p>
        </p:txBody>
      </p:sp>
      <p:graphicFrame>
        <p:nvGraphicFramePr>
          <p:cNvPr id="733" name="Google Shape;733;p56"/>
          <p:cNvGraphicFramePr/>
          <p:nvPr/>
        </p:nvGraphicFramePr>
        <p:xfrm>
          <a:off x="1144425" y="1634275"/>
          <a:ext cx="3000000" cy="3000000"/>
        </p:xfrm>
        <a:graphic>
          <a:graphicData uri="http://schemas.openxmlformats.org/drawingml/2006/table">
            <a:tbl>
              <a:tblPr>
                <a:noFill/>
                <a:tableStyleId>{F6B37E19-38D2-40DF-9B66-BE6B00388954}</a:tableStyleId>
              </a:tblPr>
              <a:tblGrid>
                <a:gridCol w="3856400"/>
                <a:gridCol w="3830650"/>
              </a:tblGrid>
              <a:tr h="416550">
                <a:tc>
                  <a:txBody>
                    <a:bodyPr>
                      <a:noAutofit/>
                    </a:bodyPr>
                    <a:lstStyle/>
                    <a:p>
                      <a:pPr indent="0" lvl="0" marL="0" rtl="0" algn="ctr">
                        <a:spcBef>
                          <a:spcPts val="0"/>
                        </a:spcBef>
                        <a:spcAft>
                          <a:spcPts val="0"/>
                        </a:spcAft>
                        <a:buNone/>
                      </a:pPr>
                      <a:r>
                        <a:rPr b="1" lang="en">
                          <a:latin typeface="Nunito"/>
                          <a:ea typeface="Nunito"/>
                          <a:cs typeface="Nunito"/>
                          <a:sym typeface="Nunito"/>
                        </a:rPr>
                        <a:t>User Story</a:t>
                      </a:r>
                      <a:endParaRPr b="1">
                        <a:latin typeface="Nunito"/>
                        <a:ea typeface="Nunito"/>
                        <a:cs typeface="Nunito"/>
                        <a:sym typeface="Nunito"/>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solidFill>
                      <a:srgbClr val="9FC5E8"/>
                    </a:solidFill>
                  </a:tcPr>
                </a:tc>
                <a:tc>
                  <a:txBody>
                    <a:bodyPr>
                      <a:noAutofit/>
                    </a:bodyPr>
                    <a:lstStyle/>
                    <a:p>
                      <a:pPr indent="0" lvl="0" marL="0" rtl="0" algn="ctr">
                        <a:spcBef>
                          <a:spcPts val="0"/>
                        </a:spcBef>
                        <a:spcAft>
                          <a:spcPts val="0"/>
                        </a:spcAft>
                        <a:buNone/>
                      </a:pPr>
                      <a:r>
                        <a:rPr b="1" lang="en">
                          <a:latin typeface="Nunito"/>
                          <a:ea typeface="Nunito"/>
                          <a:cs typeface="Nunito"/>
                          <a:sym typeface="Nunito"/>
                        </a:rPr>
                        <a:t>Acceptance Test</a:t>
                      </a:r>
                      <a:endParaRPr b="1">
                        <a:latin typeface="Nunito"/>
                        <a:ea typeface="Nunito"/>
                        <a:cs typeface="Nunito"/>
                        <a:sym typeface="Nunito"/>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solidFill>
                      <a:srgbClr val="B6D7A8"/>
                    </a:solidFill>
                  </a:tcPr>
                </a:tc>
              </a:tr>
              <a:tr h="1342375">
                <a:tc>
                  <a:txBody>
                    <a:bodyPr>
                      <a:noAutofit/>
                    </a:bodyPr>
                    <a:lstStyle/>
                    <a:p>
                      <a:pPr indent="0" lvl="0" marL="0" rtl="0" algn="just">
                        <a:spcBef>
                          <a:spcPts val="0"/>
                        </a:spcBef>
                        <a:spcAft>
                          <a:spcPts val="0"/>
                        </a:spcAft>
                        <a:buNone/>
                      </a:pPr>
                      <a:r>
                        <a:rPr lang="en">
                          <a:latin typeface="Nunito"/>
                          <a:ea typeface="Nunito"/>
                          <a:cs typeface="Nunito"/>
                          <a:sym typeface="Nunito"/>
                        </a:rPr>
                        <a:t>“As a Style Manager DBA, I want a database that enables me to provide Stylists with a one-stop platform to get a 360 degree view of clients, so that they can understand clients better and customize their packages effectively.”</a:t>
                      </a:r>
                      <a:endParaRPr>
                        <a:latin typeface="Nunito"/>
                        <a:ea typeface="Nunito"/>
                        <a:cs typeface="Nunito"/>
                        <a:sym typeface="Nunito"/>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a:latin typeface="Nunito"/>
                          <a:ea typeface="Nunito"/>
                          <a:cs typeface="Nunito"/>
                          <a:sym typeface="Nunito"/>
                        </a:rPr>
                        <a:t>The 360 degree view should help StyleUp achieve return rates of 15% </a:t>
                      </a:r>
                      <a:r>
                        <a:rPr lang="en">
                          <a:latin typeface="Nunito"/>
                          <a:ea typeface="Nunito"/>
                          <a:cs typeface="Nunito"/>
                          <a:sym typeface="Nunito"/>
                        </a:rPr>
                        <a:t>which is 5% below the online retail ecommerce market and it should increase package frequency and package volume by at least 20%</a:t>
                      </a:r>
                      <a:endParaRPr>
                        <a:latin typeface="Nunito"/>
                        <a:ea typeface="Nunito"/>
                        <a:cs typeface="Nunito"/>
                        <a:sym typeface="Nunito"/>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r>
              <a:tr h="1342375">
                <a:tc>
                  <a:txBody>
                    <a:bodyPr>
                      <a:noAutofit/>
                    </a:bodyPr>
                    <a:lstStyle/>
                    <a:p>
                      <a:pPr indent="0" lvl="0" marL="0" rtl="0" algn="just">
                        <a:spcBef>
                          <a:spcPts val="0"/>
                        </a:spcBef>
                        <a:spcAft>
                          <a:spcPts val="0"/>
                        </a:spcAft>
                        <a:buClr>
                          <a:srgbClr val="000000"/>
                        </a:buClr>
                        <a:buSzPts val="1100"/>
                        <a:buFont typeface="Arial"/>
                        <a:buNone/>
                      </a:pPr>
                      <a:r>
                        <a:rPr lang="en">
                          <a:latin typeface="Nunito"/>
                          <a:ea typeface="Nunito"/>
                          <a:cs typeface="Nunito"/>
                          <a:sym typeface="Nunito"/>
                        </a:rPr>
                        <a:t>“As a </a:t>
                      </a:r>
                      <a:r>
                        <a:rPr lang="en">
                          <a:latin typeface="Nunito"/>
                          <a:ea typeface="Nunito"/>
                          <a:cs typeface="Nunito"/>
                          <a:sym typeface="Nunito"/>
                        </a:rPr>
                        <a:t>Style Manager DBA</a:t>
                      </a:r>
                      <a:r>
                        <a:rPr lang="en">
                          <a:latin typeface="Nunito"/>
                          <a:ea typeface="Nunito"/>
                          <a:cs typeface="Nunito"/>
                          <a:sym typeface="Nunito"/>
                        </a:rPr>
                        <a:t>, </a:t>
                      </a:r>
                      <a:r>
                        <a:rPr lang="en">
                          <a:latin typeface="Nunito"/>
                          <a:ea typeface="Nunito"/>
                          <a:cs typeface="Nunito"/>
                          <a:sym typeface="Nunito"/>
                        </a:rPr>
                        <a:t>I want a database that enables me to give Stylists</a:t>
                      </a:r>
                      <a:r>
                        <a:rPr lang="en">
                          <a:latin typeface="Nunito"/>
                          <a:ea typeface="Nunito"/>
                          <a:cs typeface="Nunito"/>
                          <a:sym typeface="Nunito"/>
                        </a:rPr>
                        <a:t> access to direct feedback from clients, so that they can adapt to their changing preferences and give them more of what they like.”</a:t>
                      </a:r>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a:latin typeface="Nunito"/>
                          <a:ea typeface="Nunito"/>
                          <a:cs typeface="Nunito"/>
                          <a:sym typeface="Nunito"/>
                        </a:rPr>
                        <a:t>The Chatbot module resolve complaints and should enhance the </a:t>
                      </a:r>
                      <a:r>
                        <a:rPr lang="en">
                          <a:latin typeface="Nunito"/>
                          <a:ea typeface="Nunito"/>
                          <a:cs typeface="Nunito"/>
                          <a:sym typeface="Nunito"/>
                        </a:rPr>
                        <a:t>360 degree view further, resulting in repeat orders from at least 40% of the customers interacting with our Chatbot to give negative feedback.</a:t>
                      </a:r>
                      <a:endParaRPr>
                        <a:latin typeface="Nunito"/>
                        <a:ea typeface="Nunito"/>
                        <a:cs typeface="Nunito"/>
                        <a:sym typeface="Nunito"/>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r>
            </a:tbl>
          </a:graphicData>
        </a:graphic>
      </p:graphicFrame>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7" name="Shape 737"/>
        <p:cNvGrpSpPr/>
        <p:nvPr/>
      </p:nvGrpSpPr>
      <p:grpSpPr>
        <a:xfrm>
          <a:off x="0" y="0"/>
          <a:ext cx="0" cy="0"/>
          <a:chOff x="0" y="0"/>
          <a:chExt cx="0" cy="0"/>
        </a:xfrm>
      </p:grpSpPr>
      <p:sp>
        <p:nvSpPr>
          <p:cNvPr id="738" name="Google Shape;738;p57"/>
          <p:cNvSpPr txBox="1"/>
          <p:nvPr/>
        </p:nvSpPr>
        <p:spPr>
          <a:xfrm>
            <a:off x="1144425" y="746575"/>
            <a:ext cx="7526400" cy="65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800">
                <a:solidFill>
                  <a:srgbClr val="1D7E74"/>
                </a:solidFill>
                <a:latin typeface="Nunito"/>
                <a:ea typeface="Nunito"/>
                <a:cs typeface="Nunito"/>
                <a:sym typeface="Nunito"/>
              </a:rPr>
              <a:t>User Story by Brand Manager:</a:t>
            </a:r>
            <a:endParaRPr b="1" sz="2800">
              <a:solidFill>
                <a:srgbClr val="1D7E74"/>
              </a:solidFill>
              <a:latin typeface="Nunito"/>
              <a:ea typeface="Nunito"/>
              <a:cs typeface="Nunito"/>
              <a:sym typeface="Nunito"/>
            </a:endParaRPr>
          </a:p>
        </p:txBody>
      </p:sp>
      <p:graphicFrame>
        <p:nvGraphicFramePr>
          <p:cNvPr id="739" name="Google Shape;739;p57"/>
          <p:cNvGraphicFramePr/>
          <p:nvPr/>
        </p:nvGraphicFramePr>
        <p:xfrm>
          <a:off x="1144425" y="1288400"/>
          <a:ext cx="3000000" cy="3000000"/>
        </p:xfrm>
        <a:graphic>
          <a:graphicData uri="http://schemas.openxmlformats.org/drawingml/2006/table">
            <a:tbl>
              <a:tblPr>
                <a:noFill/>
                <a:tableStyleId>{F6B37E19-38D2-40DF-9B66-BE6B00388954}</a:tableStyleId>
              </a:tblPr>
              <a:tblGrid>
                <a:gridCol w="3856400"/>
                <a:gridCol w="3830650"/>
              </a:tblGrid>
              <a:tr h="416550">
                <a:tc>
                  <a:txBody>
                    <a:bodyPr>
                      <a:noAutofit/>
                    </a:bodyPr>
                    <a:lstStyle/>
                    <a:p>
                      <a:pPr indent="0" lvl="0" marL="0" rtl="0" algn="ctr">
                        <a:spcBef>
                          <a:spcPts val="0"/>
                        </a:spcBef>
                        <a:spcAft>
                          <a:spcPts val="0"/>
                        </a:spcAft>
                        <a:buNone/>
                      </a:pPr>
                      <a:r>
                        <a:rPr b="1" lang="en">
                          <a:latin typeface="Nunito"/>
                          <a:ea typeface="Nunito"/>
                          <a:cs typeface="Nunito"/>
                          <a:sym typeface="Nunito"/>
                        </a:rPr>
                        <a:t>User Story</a:t>
                      </a:r>
                      <a:endParaRPr b="1">
                        <a:latin typeface="Nunito"/>
                        <a:ea typeface="Nunito"/>
                        <a:cs typeface="Nunito"/>
                        <a:sym typeface="Nunito"/>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solidFill>
                      <a:srgbClr val="9FC5E8"/>
                    </a:solidFill>
                  </a:tcPr>
                </a:tc>
                <a:tc>
                  <a:txBody>
                    <a:bodyPr>
                      <a:noAutofit/>
                    </a:bodyPr>
                    <a:lstStyle/>
                    <a:p>
                      <a:pPr indent="0" lvl="0" marL="0" rtl="0" algn="ctr">
                        <a:spcBef>
                          <a:spcPts val="0"/>
                        </a:spcBef>
                        <a:spcAft>
                          <a:spcPts val="0"/>
                        </a:spcAft>
                        <a:buNone/>
                      </a:pPr>
                      <a:r>
                        <a:rPr b="1" lang="en">
                          <a:latin typeface="Nunito"/>
                          <a:ea typeface="Nunito"/>
                          <a:cs typeface="Nunito"/>
                          <a:sym typeface="Nunito"/>
                        </a:rPr>
                        <a:t>Acceptance Test</a:t>
                      </a:r>
                      <a:endParaRPr b="1">
                        <a:latin typeface="Nunito"/>
                        <a:ea typeface="Nunito"/>
                        <a:cs typeface="Nunito"/>
                        <a:sym typeface="Nunito"/>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solidFill>
                      <a:srgbClr val="B6D7A8"/>
                    </a:solidFill>
                  </a:tcPr>
                </a:tc>
              </a:tr>
              <a:tr h="1342375">
                <a:tc>
                  <a:txBody>
                    <a:bodyPr>
                      <a:noAutofit/>
                    </a:bodyPr>
                    <a:lstStyle/>
                    <a:p>
                      <a:pPr indent="0" lvl="0" marL="0" rtl="0" algn="just">
                        <a:spcBef>
                          <a:spcPts val="0"/>
                        </a:spcBef>
                        <a:spcAft>
                          <a:spcPts val="0"/>
                        </a:spcAft>
                        <a:buNone/>
                      </a:pPr>
                      <a:r>
                        <a:rPr lang="en">
                          <a:latin typeface="Nunito"/>
                          <a:ea typeface="Nunito"/>
                          <a:cs typeface="Nunito"/>
                          <a:sym typeface="Nunito"/>
                        </a:rPr>
                        <a:t>“As a brand manager, I want to view current &amp; historical customer feedback on all the brands, so that I can analyze the performance of each brand.” </a:t>
                      </a:r>
                      <a:endParaRPr>
                        <a:latin typeface="Nunito"/>
                        <a:ea typeface="Nunito"/>
                        <a:cs typeface="Nunito"/>
                        <a:sym typeface="Nunito"/>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a:latin typeface="Nunito"/>
                          <a:ea typeface="Nunito"/>
                          <a:cs typeface="Nunito"/>
                          <a:sym typeface="Nunito"/>
                        </a:rPr>
                        <a:t>The analytics module should help StyleUp to generate and analyze meaningful reports from historical data which would help the team to make informed decisions. This should help us achieve merchandise turnover rate of 3 vs industry average of 3.91</a:t>
                      </a:r>
                      <a:endParaRPr>
                        <a:latin typeface="Nunito"/>
                        <a:ea typeface="Nunito"/>
                        <a:cs typeface="Nunito"/>
                        <a:sym typeface="Nunito"/>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r>
              <a:tr h="1342375">
                <a:tc>
                  <a:txBody>
                    <a:bodyPr>
                      <a:noAutofit/>
                    </a:bodyPr>
                    <a:lstStyle/>
                    <a:p>
                      <a:pPr indent="0" lvl="0" marL="0" rtl="0" algn="just">
                        <a:spcBef>
                          <a:spcPts val="0"/>
                        </a:spcBef>
                        <a:spcAft>
                          <a:spcPts val="0"/>
                        </a:spcAft>
                        <a:buClr>
                          <a:srgbClr val="000000"/>
                        </a:buClr>
                        <a:buSzPts val="1100"/>
                        <a:buFont typeface="Arial"/>
                        <a:buNone/>
                      </a:pPr>
                      <a:r>
                        <a:rPr lang="en">
                          <a:latin typeface="Nunito"/>
                          <a:ea typeface="Nunito"/>
                          <a:cs typeface="Nunito"/>
                          <a:sym typeface="Nunito"/>
                        </a:rPr>
                        <a:t>“As a brand manager, I want to make sure that I stay updated on customer’s preferred brands, so that I can try to include them as our brand partners if they’re not already.”</a:t>
                      </a:r>
                      <a:endParaRPr>
                        <a:latin typeface="Nunito"/>
                        <a:ea typeface="Nunito"/>
                        <a:cs typeface="Nunito"/>
                        <a:sym typeface="Nunito"/>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a:latin typeface="Nunito"/>
                          <a:ea typeface="Nunito"/>
                          <a:cs typeface="Nunito"/>
                          <a:sym typeface="Nunito"/>
                        </a:rPr>
                        <a:t>The analytics module should help StyleUp to generate meaningful reports on customer’s preferred brands, so that brand managers can take further steps to include those brands at StyleUp based on their demand and popularity. We should constantly phase out/review/substitute  brands with merchandise </a:t>
                      </a:r>
                      <a:r>
                        <a:rPr lang="en">
                          <a:latin typeface="Nunito"/>
                          <a:ea typeface="Nunito"/>
                          <a:cs typeface="Nunito"/>
                          <a:sym typeface="Nunito"/>
                        </a:rPr>
                        <a:t>turnover rate of more than 4.</a:t>
                      </a:r>
                      <a:endParaRPr>
                        <a:latin typeface="Nunito"/>
                        <a:ea typeface="Nunito"/>
                        <a:cs typeface="Nunito"/>
                        <a:sym typeface="Nunito"/>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r>
            </a:tbl>
          </a:graphicData>
        </a:graphic>
      </p:graphicFrame>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3" name="Shape 743"/>
        <p:cNvGrpSpPr/>
        <p:nvPr/>
      </p:nvGrpSpPr>
      <p:grpSpPr>
        <a:xfrm>
          <a:off x="0" y="0"/>
          <a:ext cx="0" cy="0"/>
          <a:chOff x="0" y="0"/>
          <a:chExt cx="0" cy="0"/>
        </a:xfrm>
      </p:grpSpPr>
      <p:sp>
        <p:nvSpPr>
          <p:cNvPr id="744" name="Google Shape;744;p58"/>
          <p:cNvSpPr txBox="1"/>
          <p:nvPr/>
        </p:nvSpPr>
        <p:spPr>
          <a:xfrm>
            <a:off x="1144500" y="630850"/>
            <a:ext cx="7686900" cy="71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800">
                <a:solidFill>
                  <a:srgbClr val="1D7E74"/>
                </a:solidFill>
                <a:latin typeface="Nunito"/>
                <a:ea typeface="Nunito"/>
                <a:cs typeface="Nunito"/>
                <a:sym typeface="Nunito"/>
              </a:rPr>
              <a:t>User Story by Customer Relationship Manager:</a:t>
            </a:r>
            <a:endParaRPr b="1" sz="2800">
              <a:solidFill>
                <a:srgbClr val="1D7E74"/>
              </a:solidFill>
              <a:latin typeface="Nunito"/>
              <a:ea typeface="Nunito"/>
              <a:cs typeface="Nunito"/>
              <a:sym typeface="Nunito"/>
            </a:endParaRPr>
          </a:p>
        </p:txBody>
      </p:sp>
      <p:graphicFrame>
        <p:nvGraphicFramePr>
          <p:cNvPr id="745" name="Google Shape;745;p58"/>
          <p:cNvGraphicFramePr/>
          <p:nvPr/>
        </p:nvGraphicFramePr>
        <p:xfrm>
          <a:off x="1144425" y="1634275"/>
          <a:ext cx="3000000" cy="3000000"/>
        </p:xfrm>
        <a:graphic>
          <a:graphicData uri="http://schemas.openxmlformats.org/drawingml/2006/table">
            <a:tbl>
              <a:tblPr>
                <a:noFill/>
                <a:tableStyleId>{F6B37E19-38D2-40DF-9B66-BE6B00388954}</a:tableStyleId>
              </a:tblPr>
              <a:tblGrid>
                <a:gridCol w="3856400"/>
                <a:gridCol w="3830650"/>
              </a:tblGrid>
              <a:tr h="416550">
                <a:tc>
                  <a:txBody>
                    <a:bodyPr>
                      <a:noAutofit/>
                    </a:bodyPr>
                    <a:lstStyle/>
                    <a:p>
                      <a:pPr indent="0" lvl="0" marL="0" rtl="0" algn="ctr">
                        <a:spcBef>
                          <a:spcPts val="0"/>
                        </a:spcBef>
                        <a:spcAft>
                          <a:spcPts val="0"/>
                        </a:spcAft>
                        <a:buNone/>
                      </a:pPr>
                      <a:r>
                        <a:rPr b="1" lang="en">
                          <a:latin typeface="Nunito"/>
                          <a:ea typeface="Nunito"/>
                          <a:cs typeface="Nunito"/>
                          <a:sym typeface="Nunito"/>
                        </a:rPr>
                        <a:t>User Story</a:t>
                      </a:r>
                      <a:endParaRPr b="1">
                        <a:latin typeface="Nunito"/>
                        <a:ea typeface="Nunito"/>
                        <a:cs typeface="Nunito"/>
                        <a:sym typeface="Nunito"/>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solidFill>
                      <a:srgbClr val="9FC5E8"/>
                    </a:solidFill>
                  </a:tcPr>
                </a:tc>
                <a:tc>
                  <a:txBody>
                    <a:bodyPr>
                      <a:noAutofit/>
                    </a:bodyPr>
                    <a:lstStyle/>
                    <a:p>
                      <a:pPr indent="0" lvl="0" marL="0" rtl="0" algn="ctr">
                        <a:spcBef>
                          <a:spcPts val="0"/>
                        </a:spcBef>
                        <a:spcAft>
                          <a:spcPts val="0"/>
                        </a:spcAft>
                        <a:buNone/>
                      </a:pPr>
                      <a:r>
                        <a:rPr b="1" lang="en">
                          <a:latin typeface="Nunito"/>
                          <a:ea typeface="Nunito"/>
                          <a:cs typeface="Nunito"/>
                          <a:sym typeface="Nunito"/>
                        </a:rPr>
                        <a:t>Acceptance Test</a:t>
                      </a:r>
                      <a:endParaRPr b="1">
                        <a:latin typeface="Nunito"/>
                        <a:ea typeface="Nunito"/>
                        <a:cs typeface="Nunito"/>
                        <a:sym typeface="Nunito"/>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solidFill>
                      <a:srgbClr val="B6D7A8"/>
                    </a:solidFill>
                  </a:tcPr>
                </a:tc>
              </a:tr>
              <a:tr h="1342375">
                <a:tc>
                  <a:txBody>
                    <a:bodyPr>
                      <a:noAutofit/>
                    </a:bodyPr>
                    <a:lstStyle/>
                    <a:p>
                      <a:pPr indent="0" lvl="0" marL="0" rtl="0" algn="just">
                        <a:spcBef>
                          <a:spcPts val="0"/>
                        </a:spcBef>
                        <a:spcAft>
                          <a:spcPts val="0"/>
                        </a:spcAft>
                        <a:buNone/>
                      </a:pPr>
                      <a:r>
                        <a:rPr lang="en">
                          <a:latin typeface="Nunito"/>
                          <a:ea typeface="Nunito"/>
                          <a:cs typeface="Nunito"/>
                          <a:sym typeface="Nunito"/>
                        </a:rPr>
                        <a:t>“As a customer relationship manager, I want to see what common issues my customers have been facing, so that I can get my team to resolve them for improving customer satisfaction index.”</a:t>
                      </a:r>
                      <a:endParaRPr>
                        <a:latin typeface="Nunito"/>
                        <a:ea typeface="Nunito"/>
                        <a:cs typeface="Nunito"/>
                        <a:sym typeface="Nunito"/>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a:latin typeface="Nunito"/>
                          <a:ea typeface="Nunito"/>
                          <a:cs typeface="Nunito"/>
                          <a:sym typeface="Nunito"/>
                        </a:rPr>
                        <a:t>The analytics module which is to be included in StyleUp should help the CRM team to view the common and independant issues across all the customers so that they can be resolved quickly. This should help us improve our CSAT index by at least 25%</a:t>
                      </a:r>
                      <a:endParaRPr>
                        <a:latin typeface="Nunito"/>
                        <a:ea typeface="Nunito"/>
                        <a:cs typeface="Nunito"/>
                        <a:sym typeface="Nunito"/>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r>
              <a:tr h="1342375">
                <a:tc>
                  <a:txBody>
                    <a:bodyPr>
                      <a:noAutofit/>
                    </a:bodyPr>
                    <a:lstStyle/>
                    <a:p>
                      <a:pPr indent="0" lvl="0" marL="0" rtl="0" algn="just">
                        <a:spcBef>
                          <a:spcPts val="0"/>
                        </a:spcBef>
                        <a:spcAft>
                          <a:spcPts val="0"/>
                        </a:spcAft>
                        <a:buClr>
                          <a:srgbClr val="000000"/>
                        </a:buClr>
                        <a:buSzPts val="1100"/>
                        <a:buFont typeface="Arial"/>
                        <a:buNone/>
                      </a:pPr>
                      <a:r>
                        <a:rPr lang="en">
                          <a:latin typeface="Nunito"/>
                          <a:ea typeface="Nunito"/>
                          <a:cs typeface="Nunito"/>
                          <a:sym typeface="Nunito"/>
                        </a:rPr>
                        <a:t>“As a customer relationship manager, I want my customers to have a medium to interact with us 24x7, so that we are able to help them faster with reduced response waiting time.”</a:t>
                      </a:r>
                      <a:endParaRPr>
                        <a:latin typeface="Nunito"/>
                        <a:ea typeface="Nunito"/>
                        <a:cs typeface="Nunito"/>
                        <a:sym typeface="Nunito"/>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a:latin typeface="Nunito"/>
                          <a:ea typeface="Nunito"/>
                          <a:cs typeface="Nunito"/>
                          <a:sym typeface="Nunito"/>
                        </a:rPr>
                        <a:t>The chatbot module in StyleUp should interact with the customers 24x7 and should generate tickets for the registered complaints so that the CRM team can resolve them in time. This should reduce the average </a:t>
                      </a:r>
                      <a:r>
                        <a:rPr lang="en">
                          <a:latin typeface="Nunito"/>
                          <a:ea typeface="Nunito"/>
                          <a:cs typeface="Nunito"/>
                          <a:sym typeface="Nunito"/>
                        </a:rPr>
                        <a:t>grievance</a:t>
                      </a:r>
                      <a:r>
                        <a:rPr lang="en">
                          <a:latin typeface="Nunito"/>
                          <a:ea typeface="Nunito"/>
                          <a:cs typeface="Nunito"/>
                          <a:sym typeface="Nunito"/>
                        </a:rPr>
                        <a:t> resolution time by at least 30%</a:t>
                      </a:r>
                      <a:endParaRPr>
                        <a:latin typeface="Nunito"/>
                        <a:ea typeface="Nunito"/>
                        <a:cs typeface="Nunito"/>
                        <a:sym typeface="Nunito"/>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r>
            </a:tbl>
          </a:graphicData>
        </a:graphic>
      </p:graphicFrame>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9" name="Shape 749"/>
        <p:cNvGrpSpPr/>
        <p:nvPr/>
      </p:nvGrpSpPr>
      <p:grpSpPr>
        <a:xfrm>
          <a:off x="0" y="0"/>
          <a:ext cx="0" cy="0"/>
          <a:chOff x="0" y="0"/>
          <a:chExt cx="0" cy="0"/>
        </a:xfrm>
      </p:grpSpPr>
      <p:sp>
        <p:nvSpPr>
          <p:cNvPr id="750" name="Google Shape;750;p59"/>
          <p:cNvSpPr txBox="1"/>
          <p:nvPr>
            <p:ph type="title"/>
          </p:nvPr>
        </p:nvSpPr>
        <p:spPr>
          <a:xfrm>
            <a:off x="1388625" y="772725"/>
            <a:ext cx="6366900" cy="1863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800">
                <a:latin typeface="Nunito"/>
                <a:ea typeface="Nunito"/>
                <a:cs typeface="Nunito"/>
                <a:sym typeface="Nunito"/>
              </a:rPr>
              <a:t>Software Development </a:t>
            </a:r>
            <a:r>
              <a:rPr lang="en" sz="4800">
                <a:latin typeface="Nunito"/>
                <a:ea typeface="Nunito"/>
                <a:cs typeface="Nunito"/>
                <a:sym typeface="Nunito"/>
              </a:rPr>
              <a:t>Lifecycle</a:t>
            </a:r>
            <a:r>
              <a:rPr lang="en" sz="4800">
                <a:latin typeface="Nunito"/>
                <a:ea typeface="Nunito"/>
                <a:cs typeface="Nunito"/>
                <a:sym typeface="Nunito"/>
              </a:rPr>
              <a:t> Model</a:t>
            </a:r>
            <a:endParaRPr>
              <a:latin typeface="Nunito"/>
              <a:ea typeface="Nunito"/>
              <a:cs typeface="Nunito"/>
              <a:sym typeface="Nunito"/>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4" name="Shape 754"/>
        <p:cNvGrpSpPr/>
        <p:nvPr/>
      </p:nvGrpSpPr>
      <p:grpSpPr>
        <a:xfrm>
          <a:off x="0" y="0"/>
          <a:ext cx="0" cy="0"/>
          <a:chOff x="0" y="0"/>
          <a:chExt cx="0" cy="0"/>
        </a:xfrm>
      </p:grpSpPr>
      <p:sp>
        <p:nvSpPr>
          <p:cNvPr id="755" name="Google Shape;755;p60"/>
          <p:cNvSpPr txBox="1"/>
          <p:nvPr>
            <p:ph type="title"/>
          </p:nvPr>
        </p:nvSpPr>
        <p:spPr>
          <a:xfrm>
            <a:off x="1303800" y="598575"/>
            <a:ext cx="7030500" cy="69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3000">
                <a:solidFill>
                  <a:srgbClr val="1D7E74"/>
                </a:solidFill>
                <a:latin typeface="Nunito"/>
                <a:ea typeface="Nunito"/>
                <a:cs typeface="Nunito"/>
                <a:sym typeface="Nunito"/>
              </a:rPr>
              <a:t>StyleUp Resources </a:t>
            </a:r>
            <a:endParaRPr/>
          </a:p>
        </p:txBody>
      </p:sp>
      <p:sp>
        <p:nvSpPr>
          <p:cNvPr id="756" name="Google Shape;756;p60"/>
          <p:cNvSpPr/>
          <p:nvPr/>
        </p:nvSpPr>
        <p:spPr>
          <a:xfrm>
            <a:off x="3035850" y="1297275"/>
            <a:ext cx="3277500" cy="940200"/>
          </a:xfrm>
          <a:prstGeom prst="roundRect">
            <a:avLst>
              <a:gd fmla="val 16667" name="adj"/>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Nunito"/>
                <a:ea typeface="Nunito"/>
                <a:cs typeface="Nunito"/>
                <a:sym typeface="Nunito"/>
              </a:rPr>
              <a:t>Team of 75 </a:t>
            </a:r>
            <a:endParaRPr b="1">
              <a:latin typeface="Nunito"/>
              <a:ea typeface="Nunito"/>
              <a:cs typeface="Nunito"/>
              <a:sym typeface="Nunito"/>
            </a:endParaRPr>
          </a:p>
          <a:p>
            <a:pPr indent="0" lvl="0" marL="0" rtl="0" algn="ctr">
              <a:spcBef>
                <a:spcPts val="0"/>
              </a:spcBef>
              <a:spcAft>
                <a:spcPts val="0"/>
              </a:spcAft>
              <a:buNone/>
            </a:pPr>
            <a:r>
              <a:rPr lang="en">
                <a:latin typeface="Nunito"/>
                <a:ea typeface="Nunito"/>
                <a:cs typeface="Nunito"/>
                <a:sym typeface="Nunito"/>
              </a:rPr>
              <a:t>Developers, Stylists, Brand Managers, Customer Support, HR, DB Team, Admin, Analysts, Product Managers</a:t>
            </a:r>
            <a:endParaRPr>
              <a:latin typeface="Nunito"/>
              <a:ea typeface="Nunito"/>
              <a:cs typeface="Nunito"/>
              <a:sym typeface="Nunito"/>
            </a:endParaRPr>
          </a:p>
        </p:txBody>
      </p:sp>
      <p:sp>
        <p:nvSpPr>
          <p:cNvPr id="757" name="Google Shape;757;p60"/>
          <p:cNvSpPr/>
          <p:nvPr/>
        </p:nvSpPr>
        <p:spPr>
          <a:xfrm>
            <a:off x="3859200" y="2594175"/>
            <a:ext cx="1630800" cy="521100"/>
          </a:xfrm>
          <a:prstGeom prst="roundRect">
            <a:avLst>
              <a:gd fmla="val 16667" name="adj"/>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Nunito"/>
                <a:ea typeface="Nunito"/>
                <a:cs typeface="Nunito"/>
                <a:sym typeface="Nunito"/>
              </a:rPr>
              <a:t>30 Developers</a:t>
            </a:r>
            <a:endParaRPr b="1">
              <a:latin typeface="Nunito"/>
              <a:ea typeface="Nunito"/>
              <a:cs typeface="Nunito"/>
              <a:sym typeface="Nunito"/>
            </a:endParaRPr>
          </a:p>
        </p:txBody>
      </p:sp>
      <p:sp>
        <p:nvSpPr>
          <p:cNvPr id="758" name="Google Shape;758;p60"/>
          <p:cNvSpPr/>
          <p:nvPr/>
        </p:nvSpPr>
        <p:spPr>
          <a:xfrm>
            <a:off x="4654000" y="2237475"/>
            <a:ext cx="164700" cy="356700"/>
          </a:xfrm>
          <a:prstGeom prst="downArrow">
            <a:avLst>
              <a:gd fmla="val 50000" name="adj1"/>
              <a:gd fmla="val 50000" name="adj2"/>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60"/>
          <p:cNvSpPr txBox="1"/>
          <p:nvPr/>
        </p:nvSpPr>
        <p:spPr>
          <a:xfrm>
            <a:off x="951000" y="3354650"/>
            <a:ext cx="7242000" cy="83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Nunito"/>
                <a:ea typeface="Nunito"/>
                <a:cs typeface="Nunito"/>
                <a:sym typeface="Nunito"/>
              </a:rPr>
              <a:t>We have recently received Series A funding of $15 Million, out of which we plan to allocate 40% towards hiring 15 new developers, expand our Brand Liaisoning Team and bring in Instagram influencers to guide our team of Stylists</a:t>
            </a:r>
            <a:endParaRPr b="1">
              <a:latin typeface="Nunito"/>
              <a:ea typeface="Nunito"/>
              <a:cs typeface="Nunito"/>
              <a:sym typeface="Nunito"/>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3" name="Shape 763"/>
        <p:cNvGrpSpPr/>
        <p:nvPr/>
      </p:nvGrpSpPr>
      <p:grpSpPr>
        <a:xfrm>
          <a:off x="0" y="0"/>
          <a:ext cx="0" cy="0"/>
          <a:chOff x="0" y="0"/>
          <a:chExt cx="0" cy="0"/>
        </a:xfrm>
      </p:grpSpPr>
      <p:sp>
        <p:nvSpPr>
          <p:cNvPr id="764" name="Google Shape;764;p61"/>
          <p:cNvSpPr txBox="1"/>
          <p:nvPr/>
        </p:nvSpPr>
        <p:spPr>
          <a:xfrm>
            <a:off x="1153725" y="295550"/>
            <a:ext cx="7450500" cy="56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1D7E74"/>
                </a:solidFill>
                <a:latin typeface="Nunito"/>
                <a:ea typeface="Nunito"/>
                <a:cs typeface="Nunito"/>
                <a:sym typeface="Nunito"/>
              </a:rPr>
              <a:t>SDLC Model for StyleUp</a:t>
            </a:r>
            <a:endParaRPr b="1" sz="3000">
              <a:solidFill>
                <a:srgbClr val="1D7E74"/>
              </a:solidFill>
              <a:latin typeface="Nunito"/>
              <a:ea typeface="Nunito"/>
              <a:cs typeface="Nunito"/>
              <a:sym typeface="Nunito"/>
            </a:endParaRPr>
          </a:p>
        </p:txBody>
      </p:sp>
      <p:sp>
        <p:nvSpPr>
          <p:cNvPr id="765" name="Google Shape;765;p61"/>
          <p:cNvSpPr txBox="1"/>
          <p:nvPr/>
        </p:nvSpPr>
        <p:spPr>
          <a:xfrm>
            <a:off x="1196175" y="937663"/>
            <a:ext cx="7365600" cy="50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Nunito"/>
                <a:ea typeface="Nunito"/>
                <a:cs typeface="Nunito"/>
                <a:sym typeface="Nunito"/>
              </a:rPr>
              <a:t>StyleUp’s Proposed Changes involve implementing the following in the next 6 months:</a:t>
            </a:r>
            <a:endParaRPr b="1">
              <a:latin typeface="Nunito"/>
              <a:ea typeface="Nunito"/>
              <a:cs typeface="Nunito"/>
              <a:sym typeface="Nunito"/>
            </a:endParaRPr>
          </a:p>
          <a:p>
            <a:pPr indent="0" lvl="0" marL="0" rtl="0" algn="l">
              <a:spcBef>
                <a:spcPts val="0"/>
              </a:spcBef>
              <a:spcAft>
                <a:spcPts val="0"/>
              </a:spcAft>
              <a:buNone/>
            </a:pPr>
            <a:r>
              <a:t/>
            </a:r>
            <a:endParaRPr>
              <a:latin typeface="Nunito"/>
              <a:ea typeface="Nunito"/>
              <a:cs typeface="Nunito"/>
              <a:sym typeface="Nunito"/>
            </a:endParaRPr>
          </a:p>
          <a:p>
            <a:pPr indent="0" lvl="0" marL="0" rtl="0" algn="l">
              <a:spcBef>
                <a:spcPts val="0"/>
              </a:spcBef>
              <a:spcAft>
                <a:spcPts val="0"/>
              </a:spcAft>
              <a:buNone/>
            </a:pPr>
            <a:r>
              <a:t/>
            </a:r>
            <a:endParaRPr>
              <a:latin typeface="Nunito"/>
              <a:ea typeface="Nunito"/>
              <a:cs typeface="Nunito"/>
              <a:sym typeface="Nunito"/>
            </a:endParaRPr>
          </a:p>
        </p:txBody>
      </p:sp>
      <p:pic>
        <p:nvPicPr>
          <p:cNvPr id="766" name="Google Shape;766;p61"/>
          <p:cNvPicPr preferRelativeResize="0"/>
          <p:nvPr/>
        </p:nvPicPr>
        <p:blipFill>
          <a:blip r:embed="rId3">
            <a:alphaModFix/>
          </a:blip>
          <a:stretch>
            <a:fillRect/>
          </a:stretch>
        </p:blipFill>
        <p:spPr>
          <a:xfrm>
            <a:off x="1153723" y="1385350"/>
            <a:ext cx="5678676" cy="3621024"/>
          </a:xfrm>
          <a:prstGeom prst="rect">
            <a:avLst/>
          </a:prstGeom>
          <a:noFill/>
          <a:ln>
            <a:noFill/>
          </a:ln>
        </p:spPr>
      </p:pic>
      <p:sp>
        <p:nvSpPr>
          <p:cNvPr id="767" name="Google Shape;767;p61"/>
          <p:cNvSpPr/>
          <p:nvPr/>
        </p:nvSpPr>
        <p:spPr>
          <a:xfrm>
            <a:off x="6556250" y="1344125"/>
            <a:ext cx="427200" cy="3703500"/>
          </a:xfrm>
          <a:prstGeom prst="rightBrace">
            <a:avLst>
              <a:gd fmla="val 8333"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61"/>
          <p:cNvSpPr txBox="1"/>
          <p:nvPr/>
        </p:nvSpPr>
        <p:spPr>
          <a:xfrm>
            <a:off x="6983450" y="1399025"/>
            <a:ext cx="1918200" cy="331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Nunito"/>
                <a:ea typeface="Nunito"/>
                <a:cs typeface="Nunito"/>
                <a:sym typeface="Nunito"/>
              </a:rPr>
              <a:t>Takeaway:</a:t>
            </a:r>
            <a:endParaRPr b="1">
              <a:latin typeface="Nunito"/>
              <a:ea typeface="Nunito"/>
              <a:cs typeface="Nunito"/>
              <a:sym typeface="Nunito"/>
            </a:endParaRPr>
          </a:p>
          <a:p>
            <a:pPr indent="0" lvl="0" marL="0" rtl="0" algn="l">
              <a:spcBef>
                <a:spcPts val="0"/>
              </a:spcBef>
              <a:spcAft>
                <a:spcPts val="0"/>
              </a:spcAft>
              <a:buNone/>
            </a:pPr>
            <a:r>
              <a:t/>
            </a:r>
            <a:endParaRPr b="1">
              <a:latin typeface="Nunito"/>
              <a:ea typeface="Nunito"/>
              <a:cs typeface="Nunito"/>
              <a:sym typeface="Nunito"/>
            </a:endParaRPr>
          </a:p>
          <a:p>
            <a:pPr indent="-317500" lvl="0" marL="457200" rtl="0" algn="l">
              <a:spcBef>
                <a:spcPts val="0"/>
              </a:spcBef>
              <a:spcAft>
                <a:spcPts val="0"/>
              </a:spcAft>
              <a:buSzPts val="1400"/>
              <a:buFont typeface="Nunito"/>
              <a:buChar char="●"/>
            </a:pPr>
            <a:r>
              <a:rPr lang="en">
                <a:latin typeface="Nunito"/>
                <a:ea typeface="Nunito"/>
                <a:cs typeface="Nunito"/>
                <a:sym typeface="Nunito"/>
              </a:rPr>
              <a:t>Action Plan can be </a:t>
            </a:r>
            <a:r>
              <a:rPr b="1" lang="en">
                <a:latin typeface="Nunito"/>
                <a:ea typeface="Nunito"/>
                <a:cs typeface="Nunito"/>
                <a:sym typeface="Nunito"/>
              </a:rPr>
              <a:t>modularized</a:t>
            </a:r>
            <a:endParaRPr b="1">
              <a:latin typeface="Nunito"/>
              <a:ea typeface="Nunito"/>
              <a:cs typeface="Nunito"/>
              <a:sym typeface="Nunito"/>
            </a:endParaRPr>
          </a:p>
          <a:p>
            <a:pPr indent="0" lvl="0" marL="457200" rtl="0" algn="l">
              <a:spcBef>
                <a:spcPts val="0"/>
              </a:spcBef>
              <a:spcAft>
                <a:spcPts val="0"/>
              </a:spcAft>
              <a:buNone/>
            </a:pPr>
            <a:r>
              <a:t/>
            </a:r>
            <a:endParaRPr>
              <a:latin typeface="Nunito"/>
              <a:ea typeface="Nunito"/>
              <a:cs typeface="Nunito"/>
              <a:sym typeface="Nunito"/>
            </a:endParaRPr>
          </a:p>
          <a:p>
            <a:pPr indent="-317500" lvl="0" marL="457200" rtl="0" algn="l">
              <a:spcBef>
                <a:spcPts val="0"/>
              </a:spcBef>
              <a:spcAft>
                <a:spcPts val="0"/>
              </a:spcAft>
              <a:buSzPts val="1400"/>
              <a:buFont typeface="Nunito"/>
              <a:buChar char="●"/>
            </a:pPr>
            <a:r>
              <a:rPr lang="en">
                <a:latin typeface="Nunito"/>
                <a:ea typeface="Nunito"/>
                <a:cs typeface="Nunito"/>
                <a:sym typeface="Nunito"/>
              </a:rPr>
              <a:t>We have one key feature underlying all 3 modules: </a:t>
            </a:r>
            <a:r>
              <a:rPr b="1" lang="en">
                <a:latin typeface="Nunito"/>
                <a:ea typeface="Nunito"/>
                <a:cs typeface="Nunito"/>
                <a:sym typeface="Nunito"/>
              </a:rPr>
              <a:t>Capturing unstructured data and storing it as a  document</a:t>
            </a:r>
            <a:endParaRPr b="1">
              <a:latin typeface="Nunito"/>
              <a:ea typeface="Nunito"/>
              <a:cs typeface="Nunito"/>
              <a:sym typeface="Nuni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0" name="Shape 300"/>
        <p:cNvGrpSpPr/>
        <p:nvPr/>
      </p:nvGrpSpPr>
      <p:grpSpPr>
        <a:xfrm>
          <a:off x="0" y="0"/>
          <a:ext cx="0" cy="0"/>
          <a:chOff x="0" y="0"/>
          <a:chExt cx="0" cy="0"/>
        </a:xfrm>
      </p:grpSpPr>
      <p:sp>
        <p:nvSpPr>
          <p:cNvPr id="301" name="Google Shape;301;p17"/>
          <p:cNvSpPr txBox="1"/>
          <p:nvPr>
            <p:ph type="title"/>
          </p:nvPr>
        </p:nvSpPr>
        <p:spPr>
          <a:xfrm>
            <a:off x="1349425" y="1168650"/>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1D7E74"/>
                </a:solidFill>
              </a:rPr>
              <a:t>What does StyleUp do?</a:t>
            </a:r>
            <a:endParaRPr>
              <a:solidFill>
                <a:srgbClr val="1D7E74"/>
              </a:solidFill>
            </a:endParaRPr>
          </a:p>
        </p:txBody>
      </p:sp>
      <p:sp>
        <p:nvSpPr>
          <p:cNvPr id="302" name="Google Shape;302;p17"/>
          <p:cNvSpPr txBox="1"/>
          <p:nvPr>
            <p:ph idx="1" type="body"/>
          </p:nvPr>
        </p:nvSpPr>
        <p:spPr>
          <a:xfrm>
            <a:off x="1349425" y="1698050"/>
            <a:ext cx="6904200" cy="94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At StyleUp, we are transforming the way people find what they love. Our clients want perfect clothes as per their preferences without the burden or search or having to keep up up with current trends</a:t>
            </a:r>
            <a:endParaRPr/>
          </a:p>
          <a:p>
            <a:pPr indent="0" lvl="0" marL="0" rtl="0" algn="l">
              <a:spcBef>
                <a:spcPts val="1600"/>
              </a:spcBef>
              <a:spcAft>
                <a:spcPts val="1600"/>
              </a:spcAft>
              <a:buNone/>
            </a:pPr>
            <a:r>
              <a:t/>
            </a:r>
            <a:endParaRPr/>
          </a:p>
        </p:txBody>
      </p:sp>
      <p:pic>
        <p:nvPicPr>
          <p:cNvPr id="303" name="Google Shape;303;p17"/>
          <p:cNvPicPr preferRelativeResize="0"/>
          <p:nvPr/>
        </p:nvPicPr>
        <p:blipFill>
          <a:blip r:embed="rId3">
            <a:alphaModFix/>
          </a:blip>
          <a:stretch>
            <a:fillRect/>
          </a:stretch>
        </p:blipFill>
        <p:spPr>
          <a:xfrm>
            <a:off x="0" y="3012050"/>
            <a:ext cx="2185520" cy="1936350"/>
          </a:xfrm>
          <a:prstGeom prst="rect">
            <a:avLst/>
          </a:prstGeom>
          <a:noFill/>
          <a:ln>
            <a:noFill/>
          </a:ln>
        </p:spPr>
      </p:pic>
      <p:sp>
        <p:nvSpPr>
          <p:cNvPr id="304" name="Google Shape;304;p17"/>
          <p:cNvSpPr/>
          <p:nvPr/>
        </p:nvSpPr>
        <p:spPr>
          <a:xfrm>
            <a:off x="2639425" y="3888200"/>
            <a:ext cx="1083300" cy="10602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17"/>
          <p:cNvSpPr txBox="1"/>
          <p:nvPr/>
        </p:nvSpPr>
        <p:spPr>
          <a:xfrm>
            <a:off x="2816275" y="4121500"/>
            <a:ext cx="729600" cy="54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solidFill>
                  <a:schemeClr val="dk2"/>
                </a:solidFill>
                <a:latin typeface="Nunito"/>
                <a:ea typeface="Nunito"/>
                <a:cs typeface="Nunito"/>
                <a:sym typeface="Nunito"/>
              </a:rPr>
              <a:t>Fill out a style profile</a:t>
            </a:r>
            <a:endParaRPr/>
          </a:p>
        </p:txBody>
      </p:sp>
      <p:sp>
        <p:nvSpPr>
          <p:cNvPr id="306" name="Google Shape;306;p17"/>
          <p:cNvSpPr/>
          <p:nvPr/>
        </p:nvSpPr>
        <p:spPr>
          <a:xfrm>
            <a:off x="4058850" y="3012050"/>
            <a:ext cx="1391100" cy="1402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17"/>
          <p:cNvSpPr txBox="1"/>
          <p:nvPr/>
        </p:nvSpPr>
        <p:spPr>
          <a:xfrm>
            <a:off x="4198638" y="3126075"/>
            <a:ext cx="1083300" cy="1060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solidFill>
                  <a:schemeClr val="dk2"/>
                </a:solidFill>
                <a:latin typeface="Nunito"/>
                <a:ea typeface="Nunito"/>
                <a:cs typeface="Nunito"/>
                <a:sym typeface="Nunito"/>
              </a:rPr>
              <a:t>Custom selected clothing delivered to your door</a:t>
            </a:r>
            <a:endParaRPr/>
          </a:p>
        </p:txBody>
      </p:sp>
      <p:sp>
        <p:nvSpPr>
          <p:cNvPr id="308" name="Google Shape;308;p17"/>
          <p:cNvSpPr/>
          <p:nvPr/>
        </p:nvSpPr>
        <p:spPr>
          <a:xfrm>
            <a:off x="5990013" y="2841050"/>
            <a:ext cx="1801200" cy="1744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17"/>
          <p:cNvSpPr txBox="1"/>
          <p:nvPr/>
        </p:nvSpPr>
        <p:spPr>
          <a:xfrm>
            <a:off x="6195050" y="3069950"/>
            <a:ext cx="1391100" cy="94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solidFill>
                  <a:schemeClr val="dk2"/>
                </a:solidFill>
                <a:latin typeface="Nunito"/>
                <a:ea typeface="Nunito"/>
                <a:cs typeface="Nunito"/>
                <a:sym typeface="Nunito"/>
              </a:rPr>
              <a:t>Buy what you like, send back</a:t>
            </a:r>
            <a:br>
              <a:rPr lang="en" sz="1300">
                <a:solidFill>
                  <a:schemeClr val="dk2"/>
                </a:solidFill>
                <a:latin typeface="Nunito"/>
                <a:ea typeface="Nunito"/>
                <a:cs typeface="Nunito"/>
                <a:sym typeface="Nunito"/>
              </a:rPr>
            </a:br>
            <a:r>
              <a:rPr lang="en" sz="1300">
                <a:solidFill>
                  <a:schemeClr val="dk2"/>
                </a:solidFill>
                <a:latin typeface="Nunito"/>
                <a:ea typeface="Nunito"/>
                <a:cs typeface="Nunito"/>
                <a:sym typeface="Nunito"/>
              </a:rPr>
              <a:t>the rest. Shipping is free</a:t>
            </a:r>
            <a:br>
              <a:rPr lang="en" sz="1300">
                <a:solidFill>
                  <a:schemeClr val="dk2"/>
                </a:solidFill>
                <a:latin typeface="Nunito"/>
                <a:ea typeface="Nunito"/>
                <a:cs typeface="Nunito"/>
                <a:sym typeface="Nunito"/>
              </a:rPr>
            </a:br>
            <a:r>
              <a:rPr lang="en" sz="1300">
                <a:solidFill>
                  <a:schemeClr val="dk2"/>
                </a:solidFill>
                <a:latin typeface="Nunito"/>
                <a:ea typeface="Nunito"/>
                <a:cs typeface="Nunito"/>
                <a:sym typeface="Nunito"/>
              </a:rPr>
              <a:t>and easy both ways</a:t>
            </a:r>
            <a:endParaRPr/>
          </a:p>
        </p:txBody>
      </p:sp>
      <p:pic>
        <p:nvPicPr>
          <p:cNvPr id="310" name="Google Shape;310;p17"/>
          <p:cNvPicPr preferRelativeResize="0"/>
          <p:nvPr/>
        </p:nvPicPr>
        <p:blipFill>
          <a:blip r:embed="rId4">
            <a:alphaModFix/>
          </a:blip>
          <a:stretch>
            <a:fillRect/>
          </a:stretch>
        </p:blipFill>
        <p:spPr>
          <a:xfrm>
            <a:off x="7832550" y="2044363"/>
            <a:ext cx="1226475" cy="1681275"/>
          </a:xfrm>
          <a:prstGeom prst="rect">
            <a:avLst/>
          </a:prstGeom>
          <a:noFill/>
          <a:ln>
            <a:noFill/>
          </a:ln>
        </p:spPr>
      </p:pic>
      <p:sp>
        <p:nvSpPr>
          <p:cNvPr id="311" name="Google Shape;311;p17"/>
          <p:cNvSpPr/>
          <p:nvPr/>
        </p:nvSpPr>
        <p:spPr>
          <a:xfrm>
            <a:off x="2154875" y="4275550"/>
            <a:ext cx="484500" cy="1389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17"/>
          <p:cNvSpPr/>
          <p:nvPr/>
        </p:nvSpPr>
        <p:spPr>
          <a:xfrm>
            <a:off x="3574350" y="3938775"/>
            <a:ext cx="484500" cy="1389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17"/>
          <p:cNvSpPr/>
          <p:nvPr/>
        </p:nvSpPr>
        <p:spPr>
          <a:xfrm>
            <a:off x="5464188" y="3586725"/>
            <a:ext cx="484500" cy="1389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17"/>
          <p:cNvSpPr/>
          <p:nvPr/>
        </p:nvSpPr>
        <p:spPr>
          <a:xfrm>
            <a:off x="7306713" y="2815550"/>
            <a:ext cx="484500" cy="1389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17"/>
          <p:cNvSpPr txBox="1"/>
          <p:nvPr>
            <p:ph type="title"/>
          </p:nvPr>
        </p:nvSpPr>
        <p:spPr>
          <a:xfrm>
            <a:off x="1239162" y="137613"/>
            <a:ext cx="7030500" cy="54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1D7E74"/>
                </a:solidFill>
              </a:rPr>
              <a:t>About StyleUp</a:t>
            </a:r>
            <a:endParaRPr>
              <a:solidFill>
                <a:srgbClr val="1D7E74"/>
              </a:solidFill>
            </a:endParaRPr>
          </a:p>
        </p:txBody>
      </p:sp>
      <p:sp>
        <p:nvSpPr>
          <p:cNvPr id="316" name="Google Shape;316;p17"/>
          <p:cNvSpPr txBox="1"/>
          <p:nvPr>
            <p:ph idx="1" type="body"/>
          </p:nvPr>
        </p:nvSpPr>
        <p:spPr>
          <a:xfrm>
            <a:off x="1315350" y="667225"/>
            <a:ext cx="6849900" cy="547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Clr>
                <a:srgbClr val="000000"/>
              </a:buClr>
              <a:buSzPts val="1100"/>
              <a:buFont typeface="Arial"/>
              <a:buNone/>
            </a:pPr>
            <a:r>
              <a:rPr lang="en"/>
              <a:t>We are a team of 75 and growing as our customer base grew 240% from 500 to 1200 in 10 months</a:t>
            </a:r>
            <a:endParaRPr/>
          </a:p>
        </p:txBody>
      </p:sp>
      <p:pic>
        <p:nvPicPr>
          <p:cNvPr id="317" name="Google Shape;317;p17"/>
          <p:cNvPicPr preferRelativeResize="0"/>
          <p:nvPr/>
        </p:nvPicPr>
        <p:blipFill>
          <a:blip r:embed="rId5">
            <a:alphaModFix/>
          </a:blip>
          <a:stretch>
            <a:fillRect/>
          </a:stretch>
        </p:blipFill>
        <p:spPr>
          <a:xfrm>
            <a:off x="2712072" y="2971859"/>
            <a:ext cx="820225" cy="820225"/>
          </a:xfrm>
          <a:prstGeom prst="rect">
            <a:avLst/>
          </a:prstGeom>
          <a:noFill/>
          <a:ln>
            <a:noFill/>
          </a:ln>
        </p:spPr>
      </p:pic>
      <p:pic>
        <p:nvPicPr>
          <p:cNvPr id="318" name="Google Shape;318;p17"/>
          <p:cNvPicPr preferRelativeResize="0"/>
          <p:nvPr/>
        </p:nvPicPr>
        <p:blipFill>
          <a:blip r:embed="rId6">
            <a:alphaModFix/>
          </a:blip>
          <a:stretch>
            <a:fillRect/>
          </a:stretch>
        </p:blipFill>
        <p:spPr>
          <a:xfrm>
            <a:off x="4198650" y="2242687"/>
            <a:ext cx="1032541" cy="730538"/>
          </a:xfrm>
          <a:prstGeom prst="rect">
            <a:avLst/>
          </a:prstGeom>
          <a:noFill/>
          <a:ln>
            <a:noFill/>
          </a:ln>
        </p:spPr>
      </p:pic>
      <p:sp>
        <p:nvSpPr>
          <p:cNvPr id="319" name="Google Shape;319;p17"/>
          <p:cNvSpPr txBox="1"/>
          <p:nvPr/>
        </p:nvSpPr>
        <p:spPr>
          <a:xfrm>
            <a:off x="2038000" y="2928950"/>
            <a:ext cx="267000" cy="13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latin typeface="Nunito"/>
                <a:ea typeface="Nunito"/>
                <a:cs typeface="Nunito"/>
                <a:sym typeface="Nunito"/>
              </a:rPr>
              <a:t>2</a:t>
            </a:r>
            <a:endParaRPr sz="800">
              <a:latin typeface="Nunito"/>
              <a:ea typeface="Nunito"/>
              <a:cs typeface="Nunito"/>
              <a:sym typeface="Nunito"/>
            </a:endParaRPr>
          </a:p>
        </p:txBody>
      </p:sp>
      <p:sp>
        <p:nvSpPr>
          <p:cNvPr id="320" name="Google Shape;320;p17"/>
          <p:cNvSpPr txBox="1"/>
          <p:nvPr/>
        </p:nvSpPr>
        <p:spPr>
          <a:xfrm>
            <a:off x="3307350" y="2814950"/>
            <a:ext cx="267000" cy="27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latin typeface="Nunito"/>
                <a:ea typeface="Nunito"/>
                <a:cs typeface="Nunito"/>
                <a:sym typeface="Nunito"/>
              </a:rPr>
              <a:t>3</a:t>
            </a:r>
            <a:endParaRPr sz="800">
              <a:latin typeface="Nunito"/>
              <a:ea typeface="Nunito"/>
              <a:cs typeface="Nunito"/>
              <a:sym typeface="Nunito"/>
            </a:endParaRPr>
          </a:p>
        </p:txBody>
      </p:sp>
      <p:sp>
        <p:nvSpPr>
          <p:cNvPr id="321" name="Google Shape;321;p17"/>
          <p:cNvSpPr txBox="1"/>
          <p:nvPr/>
        </p:nvSpPr>
        <p:spPr>
          <a:xfrm flipH="1">
            <a:off x="4903550" y="2242675"/>
            <a:ext cx="267000" cy="27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latin typeface="Nunito"/>
                <a:ea typeface="Nunito"/>
                <a:cs typeface="Nunito"/>
                <a:sym typeface="Nunito"/>
              </a:rPr>
              <a:t>4</a:t>
            </a:r>
            <a:endParaRPr sz="800">
              <a:latin typeface="Nunito"/>
              <a:ea typeface="Nunito"/>
              <a:cs typeface="Nunito"/>
              <a:sym typeface="Nunito"/>
            </a:endParaRPr>
          </a:p>
        </p:txBody>
      </p:sp>
      <p:sp>
        <p:nvSpPr>
          <p:cNvPr id="322" name="Google Shape;322;p17"/>
          <p:cNvSpPr txBox="1"/>
          <p:nvPr/>
        </p:nvSpPr>
        <p:spPr>
          <a:xfrm>
            <a:off x="8685700" y="1904500"/>
            <a:ext cx="267000" cy="38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latin typeface="Nunito"/>
                <a:ea typeface="Nunito"/>
                <a:cs typeface="Nunito"/>
                <a:sym typeface="Nunito"/>
              </a:rPr>
              <a:t>5</a:t>
            </a:r>
            <a:endParaRPr sz="800">
              <a:latin typeface="Nunito"/>
              <a:ea typeface="Nunito"/>
              <a:cs typeface="Nunito"/>
              <a:sym typeface="Nunito"/>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2" name="Shape 772"/>
        <p:cNvGrpSpPr/>
        <p:nvPr/>
      </p:nvGrpSpPr>
      <p:grpSpPr>
        <a:xfrm>
          <a:off x="0" y="0"/>
          <a:ext cx="0" cy="0"/>
          <a:chOff x="0" y="0"/>
          <a:chExt cx="0" cy="0"/>
        </a:xfrm>
      </p:grpSpPr>
      <p:sp>
        <p:nvSpPr>
          <p:cNvPr id="773" name="Google Shape;773;p62"/>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3000">
                <a:solidFill>
                  <a:srgbClr val="1D7E74"/>
                </a:solidFill>
                <a:latin typeface="Nunito"/>
                <a:ea typeface="Nunito"/>
                <a:cs typeface="Nunito"/>
                <a:sym typeface="Nunito"/>
              </a:rPr>
              <a:t>SDLC Model for StyleUp</a:t>
            </a:r>
            <a:endParaRPr b="0"/>
          </a:p>
        </p:txBody>
      </p:sp>
      <p:sp>
        <p:nvSpPr>
          <p:cNvPr id="774" name="Google Shape;774;p62"/>
          <p:cNvSpPr txBox="1"/>
          <p:nvPr>
            <p:ph idx="1" type="body"/>
          </p:nvPr>
        </p:nvSpPr>
        <p:spPr>
          <a:xfrm>
            <a:off x="1303800" y="1399025"/>
            <a:ext cx="7030500" cy="340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We believe that </a:t>
            </a:r>
            <a:r>
              <a:rPr b="1" lang="en" sz="1200">
                <a:solidFill>
                  <a:srgbClr val="CC4125"/>
                </a:solidFill>
              </a:rPr>
              <a:t>Rapid Application Development (RAD) along with Rockstar</a:t>
            </a:r>
            <a:r>
              <a:rPr lang="en" sz="1200"/>
              <a:t> would be the most suitable SDLC Model for the following reasons:</a:t>
            </a:r>
            <a:endParaRPr sz="1200"/>
          </a:p>
          <a:p>
            <a:pPr indent="-304800" lvl="0" marL="457200" rtl="0" algn="l">
              <a:spcBef>
                <a:spcPts val="1600"/>
              </a:spcBef>
              <a:spcAft>
                <a:spcPts val="0"/>
              </a:spcAft>
              <a:buSzPts val="1200"/>
              <a:buChar char="●"/>
            </a:pPr>
            <a:r>
              <a:rPr lang="en" sz="1200"/>
              <a:t>We have 1 dominant Rockstar feature required: </a:t>
            </a:r>
            <a:r>
              <a:rPr b="1" lang="en" sz="1200">
                <a:solidFill>
                  <a:srgbClr val="000000"/>
                </a:solidFill>
              </a:rPr>
              <a:t>Capturing unstructured data and storing it as a document</a:t>
            </a:r>
            <a:endParaRPr b="1" sz="1200">
              <a:solidFill>
                <a:srgbClr val="000000"/>
              </a:solidFill>
            </a:endParaRPr>
          </a:p>
          <a:p>
            <a:pPr indent="-304800" lvl="0" marL="457200" rtl="0" algn="l">
              <a:spcBef>
                <a:spcPts val="0"/>
              </a:spcBef>
              <a:spcAft>
                <a:spcPts val="0"/>
              </a:spcAft>
              <a:buSzPts val="1200"/>
              <a:buChar char="●"/>
            </a:pPr>
            <a:r>
              <a:rPr lang="en" sz="1200"/>
              <a:t>We have 3 distinct modules which make RAD an ideal model:</a:t>
            </a:r>
            <a:endParaRPr sz="1200"/>
          </a:p>
          <a:p>
            <a:pPr indent="-304800" lvl="1" marL="914400" rtl="0" algn="l">
              <a:spcBef>
                <a:spcPts val="0"/>
              </a:spcBef>
              <a:spcAft>
                <a:spcPts val="0"/>
              </a:spcAft>
              <a:buSzPts val="1200"/>
              <a:buChar char="○"/>
            </a:pPr>
            <a:r>
              <a:rPr lang="en" sz="1200"/>
              <a:t>360 degree client view to display all information (structured and unstructured) related to a client as a one-stop view</a:t>
            </a:r>
            <a:endParaRPr sz="1200"/>
          </a:p>
          <a:p>
            <a:pPr indent="-304800" lvl="1" marL="914400" rtl="0" algn="l">
              <a:spcBef>
                <a:spcPts val="0"/>
              </a:spcBef>
              <a:spcAft>
                <a:spcPts val="0"/>
              </a:spcAft>
              <a:buSzPts val="1200"/>
              <a:buChar char="○"/>
            </a:pPr>
            <a:r>
              <a:rPr lang="en" sz="1200"/>
              <a:t>Chatbot module to manage customer feedback</a:t>
            </a:r>
            <a:endParaRPr sz="1200"/>
          </a:p>
          <a:p>
            <a:pPr indent="-304800" lvl="1" marL="914400" rtl="0" algn="l">
              <a:spcBef>
                <a:spcPts val="0"/>
              </a:spcBef>
              <a:spcAft>
                <a:spcPts val="0"/>
              </a:spcAft>
              <a:buSzPts val="1200"/>
              <a:buChar char="○"/>
            </a:pPr>
            <a:r>
              <a:rPr lang="en" sz="1200"/>
              <a:t>Real-time Analytics to monitor different metrics</a:t>
            </a:r>
            <a:endParaRPr sz="1200"/>
          </a:p>
          <a:p>
            <a:pPr indent="-304800" lvl="0" marL="457200" rtl="0" algn="l">
              <a:spcBef>
                <a:spcPts val="0"/>
              </a:spcBef>
              <a:spcAft>
                <a:spcPts val="0"/>
              </a:spcAft>
              <a:buSzPts val="1200"/>
              <a:buChar char="●"/>
            </a:pPr>
            <a:r>
              <a:rPr lang="en" sz="1200"/>
              <a:t>Since we plan to </a:t>
            </a:r>
            <a:r>
              <a:rPr b="1" lang="en" sz="1200"/>
              <a:t>implement these new changes over a short span of 6 months</a:t>
            </a:r>
            <a:r>
              <a:rPr lang="en" sz="1200"/>
              <a:t>, RAD would be appropriate since we can assign the three modules to different teams which can work to build them simultaneously</a:t>
            </a:r>
            <a:endParaRPr sz="1200"/>
          </a:p>
          <a:p>
            <a:pPr indent="-304800" lvl="0" marL="457200" rtl="0" algn="l">
              <a:spcBef>
                <a:spcPts val="0"/>
              </a:spcBef>
              <a:spcAft>
                <a:spcPts val="0"/>
              </a:spcAft>
              <a:buSzPts val="1200"/>
              <a:buChar char="●"/>
            </a:pPr>
            <a:r>
              <a:rPr lang="en" sz="1200"/>
              <a:t>Given our </a:t>
            </a:r>
            <a:r>
              <a:rPr b="1" lang="en" sz="1200"/>
              <a:t>recent funding allocation plan</a:t>
            </a:r>
            <a:r>
              <a:rPr lang="en" sz="1200"/>
              <a:t>, we will have approximately $6 Million (40% of 15), to hire 15 developers and other domain experts which would facilitate allocating manpower resources to 3 RAD teams</a:t>
            </a:r>
            <a:endParaRPr sz="1200"/>
          </a:p>
          <a:p>
            <a:pPr indent="0" lvl="0" marL="914400" rtl="0" algn="l">
              <a:spcBef>
                <a:spcPts val="1600"/>
              </a:spcBef>
              <a:spcAft>
                <a:spcPts val="0"/>
              </a:spcAft>
              <a:buNone/>
            </a:pPr>
            <a:r>
              <a:t/>
            </a:r>
            <a:endParaRPr/>
          </a:p>
          <a:p>
            <a:pPr indent="0" lvl="0" marL="914400" rtl="0" algn="l">
              <a:spcBef>
                <a:spcPts val="1600"/>
              </a:spcBef>
              <a:spcAft>
                <a:spcPts val="0"/>
              </a:spcAft>
              <a:buNone/>
            </a:pPr>
            <a:r>
              <a:t/>
            </a:r>
            <a:endParaRPr/>
          </a:p>
          <a:p>
            <a:pPr indent="0" lvl="0" marL="457200" rtl="0" algn="l">
              <a:spcBef>
                <a:spcPts val="16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8" name="Shape 778"/>
        <p:cNvGrpSpPr/>
        <p:nvPr/>
      </p:nvGrpSpPr>
      <p:grpSpPr>
        <a:xfrm>
          <a:off x="0" y="0"/>
          <a:ext cx="0" cy="0"/>
          <a:chOff x="0" y="0"/>
          <a:chExt cx="0" cy="0"/>
        </a:xfrm>
      </p:grpSpPr>
      <p:pic>
        <p:nvPicPr>
          <p:cNvPr id="779" name="Google Shape;779;p63"/>
          <p:cNvPicPr preferRelativeResize="0"/>
          <p:nvPr/>
        </p:nvPicPr>
        <p:blipFill>
          <a:blip r:embed="rId3">
            <a:alphaModFix/>
          </a:blip>
          <a:stretch>
            <a:fillRect/>
          </a:stretch>
        </p:blipFill>
        <p:spPr>
          <a:xfrm>
            <a:off x="152400" y="761375"/>
            <a:ext cx="8910601" cy="4129700"/>
          </a:xfrm>
          <a:prstGeom prst="rect">
            <a:avLst/>
          </a:prstGeom>
          <a:noFill/>
          <a:ln>
            <a:noFill/>
          </a:ln>
        </p:spPr>
      </p:pic>
      <p:sp>
        <p:nvSpPr>
          <p:cNvPr id="780" name="Google Shape;780;p63"/>
          <p:cNvSpPr txBox="1"/>
          <p:nvPr>
            <p:ph type="title"/>
          </p:nvPr>
        </p:nvSpPr>
        <p:spPr>
          <a:xfrm>
            <a:off x="152400" y="0"/>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3000">
                <a:solidFill>
                  <a:srgbClr val="1D7E74"/>
                </a:solidFill>
                <a:latin typeface="Nunito"/>
                <a:ea typeface="Nunito"/>
                <a:cs typeface="Nunito"/>
                <a:sym typeface="Nunito"/>
              </a:rPr>
              <a:t>RAD and Rockstar SDLC Model:</a:t>
            </a:r>
            <a:endParaRPr b="0"/>
          </a:p>
        </p:txBody>
      </p:sp>
      <p:sp>
        <p:nvSpPr>
          <p:cNvPr id="781" name="Google Shape;781;p63"/>
          <p:cNvSpPr txBox="1"/>
          <p:nvPr/>
        </p:nvSpPr>
        <p:spPr>
          <a:xfrm>
            <a:off x="5750025" y="60650"/>
            <a:ext cx="388200" cy="32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latin typeface="Nunito"/>
                <a:ea typeface="Nunito"/>
                <a:cs typeface="Nunito"/>
                <a:sym typeface="Nunito"/>
              </a:rPr>
              <a:t>46</a:t>
            </a:r>
            <a:endParaRPr sz="800">
              <a:latin typeface="Nunito"/>
              <a:ea typeface="Nunito"/>
              <a:cs typeface="Nunito"/>
              <a:sym typeface="Nunito"/>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5" name="Shape 785"/>
        <p:cNvGrpSpPr/>
        <p:nvPr/>
      </p:nvGrpSpPr>
      <p:grpSpPr>
        <a:xfrm>
          <a:off x="0" y="0"/>
          <a:ext cx="0" cy="0"/>
          <a:chOff x="0" y="0"/>
          <a:chExt cx="0" cy="0"/>
        </a:xfrm>
      </p:grpSpPr>
      <p:sp>
        <p:nvSpPr>
          <p:cNvPr id="786" name="Google Shape;786;p64"/>
          <p:cNvSpPr txBox="1"/>
          <p:nvPr>
            <p:ph type="title"/>
          </p:nvPr>
        </p:nvSpPr>
        <p:spPr>
          <a:xfrm>
            <a:off x="1388625" y="772725"/>
            <a:ext cx="6366900" cy="1863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800">
                <a:latin typeface="Nunito"/>
                <a:ea typeface="Nunito"/>
                <a:cs typeface="Nunito"/>
                <a:sym typeface="Nunito"/>
              </a:rPr>
              <a:t>Timeline and Milestones</a:t>
            </a:r>
            <a:endParaRPr>
              <a:latin typeface="Nunito"/>
              <a:ea typeface="Nunito"/>
              <a:cs typeface="Nunito"/>
              <a:sym typeface="Nunito"/>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0" name="Shape 790"/>
        <p:cNvGrpSpPr/>
        <p:nvPr/>
      </p:nvGrpSpPr>
      <p:grpSpPr>
        <a:xfrm>
          <a:off x="0" y="0"/>
          <a:ext cx="0" cy="0"/>
          <a:chOff x="0" y="0"/>
          <a:chExt cx="0" cy="0"/>
        </a:xfrm>
      </p:grpSpPr>
      <p:sp>
        <p:nvSpPr>
          <p:cNvPr id="791" name="Google Shape;791;p65"/>
          <p:cNvSpPr txBox="1"/>
          <p:nvPr/>
        </p:nvSpPr>
        <p:spPr>
          <a:xfrm>
            <a:off x="239800" y="59950"/>
            <a:ext cx="8452500" cy="599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b="1" lang="en" sz="3000">
                <a:solidFill>
                  <a:srgbClr val="1D7E74"/>
                </a:solidFill>
                <a:latin typeface="Nunito"/>
                <a:ea typeface="Nunito"/>
                <a:cs typeface="Nunito"/>
                <a:sym typeface="Nunito"/>
              </a:rPr>
              <a:t>Timeline </a:t>
            </a:r>
            <a:endParaRPr>
              <a:latin typeface="Nunito"/>
              <a:ea typeface="Nunito"/>
              <a:cs typeface="Nunito"/>
              <a:sym typeface="Nunito"/>
            </a:endParaRPr>
          </a:p>
        </p:txBody>
      </p:sp>
      <p:pic>
        <p:nvPicPr>
          <p:cNvPr id="792" name="Google Shape;792;p65"/>
          <p:cNvPicPr preferRelativeResize="0"/>
          <p:nvPr/>
        </p:nvPicPr>
        <p:blipFill>
          <a:blip r:embed="rId3">
            <a:alphaModFix/>
          </a:blip>
          <a:stretch>
            <a:fillRect/>
          </a:stretch>
        </p:blipFill>
        <p:spPr>
          <a:xfrm>
            <a:off x="5825326" y="863250"/>
            <a:ext cx="3166273" cy="2266764"/>
          </a:xfrm>
          <a:prstGeom prst="rect">
            <a:avLst/>
          </a:prstGeom>
          <a:noFill/>
          <a:ln>
            <a:noFill/>
          </a:ln>
        </p:spPr>
      </p:pic>
      <p:sp>
        <p:nvSpPr>
          <p:cNvPr id="793" name="Google Shape;793;p65"/>
          <p:cNvSpPr txBox="1"/>
          <p:nvPr/>
        </p:nvSpPr>
        <p:spPr>
          <a:xfrm>
            <a:off x="0" y="3441000"/>
            <a:ext cx="935100" cy="522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Clr>
                <a:srgbClr val="000000"/>
              </a:buClr>
              <a:buSzPts val="1100"/>
              <a:buFont typeface="Arial"/>
              <a:buNone/>
            </a:pPr>
            <a:r>
              <a:rPr b="1" lang="en" sz="1000">
                <a:solidFill>
                  <a:srgbClr val="0B7140"/>
                </a:solidFill>
                <a:latin typeface="Nunito"/>
                <a:ea typeface="Nunito"/>
                <a:cs typeface="Nunito"/>
                <a:sym typeface="Nunito"/>
              </a:rPr>
              <a:t>Start Date</a:t>
            </a:r>
            <a:r>
              <a:rPr b="1" lang="en" sz="900">
                <a:solidFill>
                  <a:srgbClr val="0B7140"/>
                </a:solidFill>
                <a:latin typeface="Nunito"/>
                <a:ea typeface="Nunito"/>
                <a:cs typeface="Nunito"/>
                <a:sym typeface="Nunito"/>
              </a:rPr>
              <a:t> </a:t>
            </a:r>
            <a:r>
              <a:rPr lang="en" sz="900">
                <a:solidFill>
                  <a:srgbClr val="0B7140"/>
                </a:solidFill>
                <a:latin typeface="Nunito"/>
                <a:ea typeface="Nunito"/>
                <a:cs typeface="Nunito"/>
                <a:sym typeface="Nunito"/>
              </a:rPr>
              <a:t>April</a:t>
            </a:r>
            <a:r>
              <a:rPr lang="en" sz="900">
                <a:solidFill>
                  <a:srgbClr val="0B7140"/>
                </a:solidFill>
                <a:latin typeface="Nunito"/>
                <a:ea typeface="Nunito"/>
                <a:cs typeface="Nunito"/>
                <a:sym typeface="Nunito"/>
              </a:rPr>
              <a:t> 2, 2019</a:t>
            </a:r>
            <a:endParaRPr>
              <a:latin typeface="Nunito"/>
              <a:ea typeface="Nunito"/>
              <a:cs typeface="Nunito"/>
              <a:sym typeface="Nunito"/>
            </a:endParaRPr>
          </a:p>
        </p:txBody>
      </p:sp>
      <p:sp>
        <p:nvSpPr>
          <p:cNvPr id="794" name="Google Shape;794;p65"/>
          <p:cNvSpPr txBox="1"/>
          <p:nvPr/>
        </p:nvSpPr>
        <p:spPr>
          <a:xfrm>
            <a:off x="7685275" y="3262000"/>
            <a:ext cx="1593000" cy="522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000">
                <a:solidFill>
                  <a:srgbClr val="0B7140"/>
                </a:solidFill>
                <a:latin typeface="Nunito"/>
                <a:ea typeface="Nunito"/>
                <a:cs typeface="Nunito"/>
                <a:sym typeface="Nunito"/>
              </a:rPr>
              <a:t>VC Presentation</a:t>
            </a:r>
            <a:endParaRPr b="1" sz="1000">
              <a:solidFill>
                <a:srgbClr val="0B7140"/>
              </a:solidFill>
              <a:latin typeface="Nunito"/>
              <a:ea typeface="Nunito"/>
              <a:cs typeface="Nunito"/>
              <a:sym typeface="Nunito"/>
            </a:endParaRPr>
          </a:p>
          <a:p>
            <a:pPr indent="0" lvl="0" marL="0" rtl="0" algn="ctr">
              <a:lnSpc>
                <a:spcPct val="115000"/>
              </a:lnSpc>
              <a:spcBef>
                <a:spcPts val="0"/>
              </a:spcBef>
              <a:spcAft>
                <a:spcPts val="0"/>
              </a:spcAft>
              <a:buNone/>
            </a:pPr>
            <a:r>
              <a:rPr lang="en" sz="900">
                <a:solidFill>
                  <a:srgbClr val="0B7140"/>
                </a:solidFill>
                <a:latin typeface="Nunito"/>
                <a:ea typeface="Nunito"/>
                <a:cs typeface="Nunito"/>
                <a:sym typeface="Nunito"/>
              </a:rPr>
              <a:t>October</a:t>
            </a:r>
            <a:r>
              <a:rPr lang="en" sz="900">
                <a:solidFill>
                  <a:srgbClr val="0B7140"/>
                </a:solidFill>
                <a:latin typeface="Nunito"/>
                <a:ea typeface="Nunito"/>
                <a:cs typeface="Nunito"/>
                <a:sym typeface="Nunito"/>
              </a:rPr>
              <a:t> 26, 2019</a:t>
            </a:r>
            <a:endParaRPr>
              <a:latin typeface="Nunito"/>
              <a:ea typeface="Nunito"/>
              <a:cs typeface="Nunito"/>
              <a:sym typeface="Nunito"/>
            </a:endParaRPr>
          </a:p>
        </p:txBody>
      </p:sp>
      <p:pic>
        <p:nvPicPr>
          <p:cNvPr id="795" name="Google Shape;795;p65"/>
          <p:cNvPicPr preferRelativeResize="0"/>
          <p:nvPr/>
        </p:nvPicPr>
        <p:blipFill>
          <a:blip r:embed="rId4">
            <a:alphaModFix/>
          </a:blip>
          <a:stretch>
            <a:fillRect/>
          </a:stretch>
        </p:blipFill>
        <p:spPr>
          <a:xfrm>
            <a:off x="128425" y="820150"/>
            <a:ext cx="5520528" cy="2615967"/>
          </a:xfrm>
          <a:prstGeom prst="rect">
            <a:avLst/>
          </a:prstGeom>
          <a:noFill/>
          <a:ln>
            <a:noFill/>
          </a:ln>
        </p:spPr>
      </p:pic>
      <p:cxnSp>
        <p:nvCxnSpPr>
          <p:cNvPr id="796" name="Google Shape;796;p65"/>
          <p:cNvCxnSpPr/>
          <p:nvPr/>
        </p:nvCxnSpPr>
        <p:spPr>
          <a:xfrm>
            <a:off x="335700" y="1829325"/>
            <a:ext cx="12000" cy="1690500"/>
          </a:xfrm>
          <a:prstGeom prst="straightConnector1">
            <a:avLst/>
          </a:prstGeom>
          <a:noFill/>
          <a:ln cap="flat" cmpd="sng" w="9525">
            <a:solidFill>
              <a:schemeClr val="dk2"/>
            </a:solidFill>
            <a:prstDash val="solid"/>
            <a:round/>
            <a:headEnd len="med" w="med" type="none"/>
            <a:tailEnd len="med" w="med" type="none"/>
          </a:ln>
        </p:spPr>
      </p:cxnSp>
      <p:cxnSp>
        <p:nvCxnSpPr>
          <p:cNvPr id="797" name="Google Shape;797;p65"/>
          <p:cNvCxnSpPr/>
          <p:nvPr/>
        </p:nvCxnSpPr>
        <p:spPr>
          <a:xfrm flipH="1">
            <a:off x="8784050" y="1409725"/>
            <a:ext cx="16500" cy="1924200"/>
          </a:xfrm>
          <a:prstGeom prst="straightConnector1">
            <a:avLst/>
          </a:prstGeom>
          <a:noFill/>
          <a:ln cap="flat" cmpd="sng" w="9525">
            <a:solidFill>
              <a:schemeClr val="dk2"/>
            </a:solidFill>
            <a:prstDash val="solid"/>
            <a:round/>
            <a:headEnd len="med" w="med" type="none"/>
            <a:tailEnd len="med" w="med" type="none"/>
          </a:ln>
        </p:spPr>
      </p:cxnSp>
      <p:cxnSp>
        <p:nvCxnSpPr>
          <p:cNvPr id="798" name="Google Shape;798;p65"/>
          <p:cNvCxnSpPr/>
          <p:nvPr/>
        </p:nvCxnSpPr>
        <p:spPr>
          <a:xfrm flipH="1" rot="10800000">
            <a:off x="107900" y="4059375"/>
            <a:ext cx="5455200" cy="24000"/>
          </a:xfrm>
          <a:prstGeom prst="straightConnector1">
            <a:avLst/>
          </a:prstGeom>
          <a:noFill/>
          <a:ln cap="flat" cmpd="sng" w="9525">
            <a:solidFill>
              <a:schemeClr val="dk2"/>
            </a:solidFill>
            <a:prstDash val="solid"/>
            <a:round/>
            <a:headEnd len="med" w="med" type="none"/>
            <a:tailEnd len="med" w="med" type="none"/>
          </a:ln>
        </p:spPr>
      </p:cxnSp>
      <p:cxnSp>
        <p:nvCxnSpPr>
          <p:cNvPr id="799" name="Google Shape;799;p65"/>
          <p:cNvCxnSpPr/>
          <p:nvPr/>
        </p:nvCxnSpPr>
        <p:spPr>
          <a:xfrm>
            <a:off x="5778950" y="4052450"/>
            <a:ext cx="3021600" cy="0"/>
          </a:xfrm>
          <a:prstGeom prst="straightConnector1">
            <a:avLst/>
          </a:prstGeom>
          <a:noFill/>
          <a:ln cap="flat" cmpd="sng" w="9525">
            <a:solidFill>
              <a:schemeClr val="dk2"/>
            </a:solidFill>
            <a:prstDash val="solid"/>
            <a:round/>
            <a:headEnd len="med" w="med" type="none"/>
            <a:tailEnd len="med" w="med" type="none"/>
          </a:ln>
        </p:spPr>
      </p:cxnSp>
      <p:cxnSp>
        <p:nvCxnSpPr>
          <p:cNvPr id="800" name="Google Shape;800;p65"/>
          <p:cNvCxnSpPr/>
          <p:nvPr/>
        </p:nvCxnSpPr>
        <p:spPr>
          <a:xfrm>
            <a:off x="5695025" y="3429000"/>
            <a:ext cx="12000" cy="1342800"/>
          </a:xfrm>
          <a:prstGeom prst="straightConnector1">
            <a:avLst/>
          </a:prstGeom>
          <a:noFill/>
          <a:ln cap="flat" cmpd="sng" w="9525">
            <a:solidFill>
              <a:schemeClr val="dk2"/>
            </a:solidFill>
            <a:prstDash val="solid"/>
            <a:round/>
            <a:headEnd len="med" w="med" type="none"/>
            <a:tailEnd len="med" w="med" type="none"/>
          </a:ln>
        </p:spPr>
      </p:cxnSp>
      <p:sp>
        <p:nvSpPr>
          <p:cNvPr id="801" name="Google Shape;801;p65"/>
          <p:cNvSpPr txBox="1"/>
          <p:nvPr/>
        </p:nvSpPr>
        <p:spPr>
          <a:xfrm>
            <a:off x="128425" y="4244300"/>
            <a:ext cx="5374800" cy="52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Nunito"/>
                <a:ea typeface="Nunito"/>
                <a:cs typeface="Nunito"/>
                <a:sym typeface="Nunito"/>
              </a:rPr>
              <a:t>Each of the 3 modules are managed by 3 teams independently in line with the RAD Model</a:t>
            </a:r>
            <a:endParaRPr>
              <a:latin typeface="Nunito"/>
              <a:ea typeface="Nunito"/>
              <a:cs typeface="Nunito"/>
              <a:sym typeface="Nunito"/>
            </a:endParaRPr>
          </a:p>
        </p:txBody>
      </p:sp>
      <p:sp>
        <p:nvSpPr>
          <p:cNvPr id="802" name="Google Shape;802;p65"/>
          <p:cNvSpPr txBox="1"/>
          <p:nvPr/>
        </p:nvSpPr>
        <p:spPr>
          <a:xfrm>
            <a:off x="5825363" y="4248675"/>
            <a:ext cx="3166200" cy="52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Nunito"/>
                <a:ea typeface="Nunito"/>
                <a:cs typeface="Nunito"/>
                <a:sym typeface="Nunito"/>
              </a:rPr>
              <a:t>All the 3 Modules are Integrated and Deployed together</a:t>
            </a:r>
            <a:endParaRPr>
              <a:latin typeface="Nunito"/>
              <a:ea typeface="Nunito"/>
              <a:cs typeface="Nunito"/>
              <a:sym typeface="Nunito"/>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6" name="Shape 806"/>
        <p:cNvGrpSpPr/>
        <p:nvPr/>
      </p:nvGrpSpPr>
      <p:grpSpPr>
        <a:xfrm>
          <a:off x="0" y="0"/>
          <a:ext cx="0" cy="0"/>
          <a:chOff x="0" y="0"/>
          <a:chExt cx="0" cy="0"/>
        </a:xfrm>
      </p:grpSpPr>
      <p:sp>
        <p:nvSpPr>
          <p:cNvPr id="807" name="Google Shape;807;p66"/>
          <p:cNvSpPr txBox="1"/>
          <p:nvPr>
            <p:ph type="title"/>
          </p:nvPr>
        </p:nvSpPr>
        <p:spPr>
          <a:xfrm>
            <a:off x="1388625" y="772725"/>
            <a:ext cx="6366900" cy="1863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800">
                <a:latin typeface="Nunito"/>
                <a:ea typeface="Nunito"/>
                <a:cs typeface="Nunito"/>
                <a:sym typeface="Nunito"/>
              </a:rPr>
              <a:t>Key Areas to Focus</a:t>
            </a:r>
            <a:endParaRPr>
              <a:latin typeface="Nunito"/>
              <a:ea typeface="Nunito"/>
              <a:cs typeface="Nunito"/>
              <a:sym typeface="Nunito"/>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1" name="Shape 811"/>
        <p:cNvGrpSpPr/>
        <p:nvPr/>
      </p:nvGrpSpPr>
      <p:grpSpPr>
        <a:xfrm>
          <a:off x="0" y="0"/>
          <a:ext cx="0" cy="0"/>
          <a:chOff x="0" y="0"/>
          <a:chExt cx="0" cy="0"/>
        </a:xfrm>
      </p:grpSpPr>
      <p:sp>
        <p:nvSpPr>
          <p:cNvPr id="812" name="Google Shape;812;p67"/>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1D7E74"/>
                </a:solidFill>
                <a:latin typeface="Nunito"/>
                <a:ea typeface="Nunito"/>
                <a:cs typeface="Nunito"/>
                <a:sym typeface="Nunito"/>
              </a:rPr>
              <a:t>Key Focus Areas</a:t>
            </a:r>
            <a:endParaRPr b="0"/>
          </a:p>
        </p:txBody>
      </p:sp>
      <p:sp>
        <p:nvSpPr>
          <p:cNvPr id="813" name="Google Shape;813;p67"/>
          <p:cNvSpPr txBox="1"/>
          <p:nvPr>
            <p:ph idx="1" type="body"/>
          </p:nvPr>
        </p:nvSpPr>
        <p:spPr>
          <a:xfrm>
            <a:off x="1303800" y="1399025"/>
            <a:ext cx="6974700" cy="33042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Identify Risks at the requirements stage</a:t>
            </a:r>
            <a:endParaRPr/>
          </a:p>
          <a:p>
            <a:pPr indent="-311150" lvl="0" marL="457200" rtl="0" algn="l">
              <a:spcBef>
                <a:spcPts val="0"/>
              </a:spcBef>
              <a:spcAft>
                <a:spcPts val="0"/>
              </a:spcAft>
              <a:buSzPts val="1300"/>
              <a:buChar char="●"/>
            </a:pPr>
            <a:r>
              <a:rPr lang="en"/>
              <a:t>Ensure the Rockstar feature takes precedence across all 3 modules</a:t>
            </a:r>
            <a:endParaRPr/>
          </a:p>
          <a:p>
            <a:pPr indent="-311150" lvl="0" marL="457200" rtl="0" algn="l">
              <a:spcBef>
                <a:spcPts val="0"/>
              </a:spcBef>
              <a:spcAft>
                <a:spcPts val="0"/>
              </a:spcAft>
              <a:buSzPts val="1300"/>
              <a:buChar char="●"/>
            </a:pPr>
            <a:r>
              <a:rPr lang="en"/>
              <a:t>Since the project is implemented using RAD, involving 3 different teams, ensure that all the processes are well-documented </a:t>
            </a:r>
            <a:endParaRPr/>
          </a:p>
          <a:p>
            <a:pPr indent="-311150" lvl="0" marL="457200" rtl="0" algn="l">
              <a:spcBef>
                <a:spcPts val="0"/>
              </a:spcBef>
              <a:spcAft>
                <a:spcPts val="0"/>
              </a:spcAft>
              <a:buSzPts val="1300"/>
              <a:buChar char="●"/>
            </a:pPr>
            <a:r>
              <a:rPr lang="en"/>
              <a:t>Ensure the legacy system (MySQL) is operational and isolated from the changes being implemented</a:t>
            </a:r>
            <a:endParaRPr/>
          </a:p>
          <a:p>
            <a:pPr indent="0" lvl="0" marL="457200" rtl="0" algn="l">
              <a:spcBef>
                <a:spcPts val="1600"/>
              </a:spcBef>
              <a:spcAft>
                <a:spcPts val="0"/>
              </a:spcAft>
              <a:buNone/>
            </a:pPr>
            <a:r>
              <a:t/>
            </a:r>
            <a:endParaRPr/>
          </a:p>
          <a:p>
            <a:pPr indent="0" lvl="0" marL="457200" rtl="0" algn="l">
              <a:spcBef>
                <a:spcPts val="1600"/>
              </a:spcBef>
              <a:spcAft>
                <a:spcPts val="0"/>
              </a:spcAft>
              <a:buNone/>
            </a:pPr>
            <a:br>
              <a:rPr lang="en"/>
            </a:br>
            <a:endParaRPr/>
          </a:p>
          <a:p>
            <a:pPr indent="0" lvl="0" marL="457200" rtl="0" algn="l">
              <a:spcBef>
                <a:spcPts val="1600"/>
              </a:spcBef>
              <a:spcAft>
                <a:spcPts val="0"/>
              </a:spcAft>
              <a:buNone/>
            </a:pPr>
            <a:r>
              <a:t/>
            </a:r>
            <a:endParaRPr/>
          </a:p>
          <a:p>
            <a:pPr indent="0" lvl="0" marL="914400" rtl="0" algn="l">
              <a:spcBef>
                <a:spcPts val="1600"/>
              </a:spcBef>
              <a:spcAft>
                <a:spcPts val="0"/>
              </a:spcAft>
              <a:buNone/>
            </a:pPr>
            <a:r>
              <a:t/>
            </a:r>
            <a:endParaRPr/>
          </a:p>
          <a:p>
            <a:pPr indent="0" lvl="0" marL="914400" rtl="0" algn="l">
              <a:spcBef>
                <a:spcPts val="1600"/>
              </a:spcBef>
              <a:spcAft>
                <a:spcPts val="0"/>
              </a:spcAft>
              <a:buNone/>
            </a:pPr>
            <a:r>
              <a:t/>
            </a:r>
            <a:endParaRPr/>
          </a:p>
          <a:p>
            <a:pPr indent="0" lvl="0" marL="457200" rtl="0" algn="l">
              <a:spcBef>
                <a:spcPts val="16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7" name="Shape 817"/>
        <p:cNvGrpSpPr/>
        <p:nvPr/>
      </p:nvGrpSpPr>
      <p:grpSpPr>
        <a:xfrm>
          <a:off x="0" y="0"/>
          <a:ext cx="0" cy="0"/>
          <a:chOff x="0" y="0"/>
          <a:chExt cx="0" cy="0"/>
        </a:xfrm>
      </p:grpSpPr>
      <p:sp>
        <p:nvSpPr>
          <p:cNvPr id="818" name="Google Shape;818;p68"/>
          <p:cNvSpPr txBox="1"/>
          <p:nvPr>
            <p:ph type="title"/>
          </p:nvPr>
        </p:nvSpPr>
        <p:spPr>
          <a:xfrm>
            <a:off x="1388625" y="772725"/>
            <a:ext cx="6366900" cy="1863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800">
                <a:latin typeface="Nunito"/>
                <a:ea typeface="Nunito"/>
                <a:cs typeface="Nunito"/>
                <a:sym typeface="Nunito"/>
              </a:rPr>
              <a:t>Risks &amp; Mitigation</a:t>
            </a:r>
            <a:endParaRPr>
              <a:latin typeface="Nunito"/>
              <a:ea typeface="Nunito"/>
              <a:cs typeface="Nunito"/>
              <a:sym typeface="Nunito"/>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2" name="Shape 822"/>
        <p:cNvGrpSpPr/>
        <p:nvPr/>
      </p:nvGrpSpPr>
      <p:grpSpPr>
        <a:xfrm>
          <a:off x="0" y="0"/>
          <a:ext cx="0" cy="0"/>
          <a:chOff x="0" y="0"/>
          <a:chExt cx="0" cy="0"/>
        </a:xfrm>
      </p:grpSpPr>
      <p:sp>
        <p:nvSpPr>
          <p:cNvPr id="823" name="Google Shape;823;p69"/>
          <p:cNvSpPr txBox="1"/>
          <p:nvPr>
            <p:ph type="title"/>
          </p:nvPr>
        </p:nvSpPr>
        <p:spPr>
          <a:xfrm>
            <a:off x="1303800" y="598575"/>
            <a:ext cx="7030500" cy="51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a:solidFill>
                  <a:srgbClr val="1D7E74"/>
                </a:solidFill>
                <a:latin typeface="Nunito"/>
                <a:ea typeface="Nunito"/>
                <a:cs typeface="Nunito"/>
                <a:sym typeface="Nunito"/>
              </a:rPr>
              <a:t>Risk Table</a:t>
            </a:r>
            <a:endParaRPr/>
          </a:p>
        </p:txBody>
      </p:sp>
      <p:graphicFrame>
        <p:nvGraphicFramePr>
          <p:cNvPr id="824" name="Google Shape;824;p69"/>
          <p:cNvGraphicFramePr/>
          <p:nvPr/>
        </p:nvGraphicFramePr>
        <p:xfrm>
          <a:off x="647100" y="1343625"/>
          <a:ext cx="3000000" cy="3000000"/>
        </p:xfrm>
        <a:graphic>
          <a:graphicData uri="http://schemas.openxmlformats.org/drawingml/2006/table">
            <a:tbl>
              <a:tblPr>
                <a:noFill/>
                <a:tableStyleId>{F6B37E19-38D2-40DF-9B66-BE6B00388954}</a:tableStyleId>
              </a:tblPr>
              <a:tblGrid>
                <a:gridCol w="2064250"/>
                <a:gridCol w="1282000"/>
                <a:gridCol w="1196275"/>
                <a:gridCol w="3714475"/>
              </a:tblGrid>
              <a:tr h="462275">
                <a:tc>
                  <a:txBody>
                    <a:bodyPr>
                      <a:noAutofit/>
                    </a:bodyPr>
                    <a:lstStyle/>
                    <a:p>
                      <a:pPr indent="0" lvl="0" marL="0" rtl="0" algn="ctr">
                        <a:spcBef>
                          <a:spcPts val="0"/>
                        </a:spcBef>
                        <a:spcAft>
                          <a:spcPts val="0"/>
                        </a:spcAft>
                        <a:buNone/>
                      </a:pPr>
                      <a:r>
                        <a:rPr b="1" lang="en">
                          <a:latin typeface="Nunito"/>
                          <a:ea typeface="Nunito"/>
                          <a:cs typeface="Nunito"/>
                          <a:sym typeface="Nunito"/>
                        </a:rPr>
                        <a:t>Risks</a:t>
                      </a:r>
                      <a:endParaRPr b="1">
                        <a:latin typeface="Nunito"/>
                        <a:ea typeface="Nunito"/>
                        <a:cs typeface="Nunito"/>
                        <a:sym typeface="Nunito"/>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888888"/>
                      </a:solidFill>
                      <a:prstDash val="solid"/>
                      <a:round/>
                      <a:headEnd len="sm" w="sm" type="none"/>
                      <a:tailEnd len="sm" w="sm" type="none"/>
                    </a:lnB>
                    <a:solidFill>
                      <a:srgbClr val="B6D7A8"/>
                    </a:solidFill>
                  </a:tcPr>
                </a:tc>
                <a:tc>
                  <a:txBody>
                    <a:bodyPr>
                      <a:noAutofit/>
                    </a:bodyPr>
                    <a:lstStyle/>
                    <a:p>
                      <a:pPr indent="0" lvl="0" marL="0" rtl="0" algn="ctr">
                        <a:spcBef>
                          <a:spcPts val="0"/>
                        </a:spcBef>
                        <a:spcAft>
                          <a:spcPts val="0"/>
                        </a:spcAft>
                        <a:buNone/>
                      </a:pPr>
                      <a:r>
                        <a:rPr b="1" lang="en">
                          <a:latin typeface="Nunito"/>
                          <a:ea typeface="Nunito"/>
                          <a:cs typeface="Nunito"/>
                          <a:sym typeface="Nunito"/>
                        </a:rPr>
                        <a:t>Probability</a:t>
                      </a:r>
                      <a:endParaRPr b="1">
                        <a:latin typeface="Nunito"/>
                        <a:ea typeface="Nunito"/>
                        <a:cs typeface="Nunito"/>
                        <a:sym typeface="Nunito"/>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solidFill>
                      <a:srgbClr val="B6D7A8"/>
                    </a:solidFill>
                  </a:tcPr>
                </a:tc>
                <a:tc>
                  <a:txBody>
                    <a:bodyPr>
                      <a:noAutofit/>
                    </a:bodyPr>
                    <a:lstStyle/>
                    <a:p>
                      <a:pPr indent="0" lvl="0" marL="0" rtl="0" algn="ctr">
                        <a:spcBef>
                          <a:spcPts val="0"/>
                        </a:spcBef>
                        <a:spcAft>
                          <a:spcPts val="0"/>
                        </a:spcAft>
                        <a:buNone/>
                      </a:pPr>
                      <a:r>
                        <a:rPr b="1" lang="en">
                          <a:latin typeface="Nunito"/>
                          <a:ea typeface="Nunito"/>
                          <a:cs typeface="Nunito"/>
                          <a:sym typeface="Nunito"/>
                        </a:rPr>
                        <a:t>Severity</a:t>
                      </a:r>
                      <a:endParaRPr b="1">
                        <a:latin typeface="Nunito"/>
                        <a:ea typeface="Nunito"/>
                        <a:cs typeface="Nunito"/>
                        <a:sym typeface="Nunito"/>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solidFill>
                      <a:srgbClr val="B6D7A8"/>
                    </a:solidFill>
                  </a:tcPr>
                </a:tc>
                <a:tc>
                  <a:txBody>
                    <a:bodyPr>
                      <a:noAutofit/>
                    </a:bodyPr>
                    <a:lstStyle/>
                    <a:p>
                      <a:pPr indent="0" lvl="0" marL="0" rtl="0" algn="ctr">
                        <a:spcBef>
                          <a:spcPts val="0"/>
                        </a:spcBef>
                        <a:spcAft>
                          <a:spcPts val="0"/>
                        </a:spcAft>
                        <a:buNone/>
                      </a:pPr>
                      <a:r>
                        <a:rPr b="1" lang="en">
                          <a:latin typeface="Nunito"/>
                          <a:ea typeface="Nunito"/>
                          <a:cs typeface="Nunito"/>
                          <a:sym typeface="Nunito"/>
                        </a:rPr>
                        <a:t>Mitigation</a:t>
                      </a:r>
                      <a:endParaRPr b="1">
                        <a:latin typeface="Nunito"/>
                        <a:ea typeface="Nunito"/>
                        <a:cs typeface="Nunito"/>
                        <a:sym typeface="Nunito"/>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solidFill>
                      <a:srgbClr val="B6D7A8"/>
                    </a:solidFill>
                  </a:tcPr>
                </a:tc>
              </a:tr>
              <a:tr h="709150">
                <a:tc>
                  <a:txBody>
                    <a:bodyPr>
                      <a:noAutofit/>
                    </a:bodyPr>
                    <a:lstStyle/>
                    <a:p>
                      <a:pPr indent="0" lvl="0" marL="0" rtl="0" algn="ctr">
                        <a:spcBef>
                          <a:spcPts val="0"/>
                        </a:spcBef>
                        <a:spcAft>
                          <a:spcPts val="0"/>
                        </a:spcAft>
                        <a:buNone/>
                      </a:pPr>
                      <a:r>
                        <a:rPr lang="en">
                          <a:latin typeface="Nunito"/>
                          <a:ea typeface="Nunito"/>
                          <a:cs typeface="Nunito"/>
                          <a:sym typeface="Nunito"/>
                        </a:rPr>
                        <a:t>Operational risk in moving to a new technology stack</a:t>
                      </a:r>
                      <a:endParaRPr>
                        <a:latin typeface="Nunito"/>
                        <a:ea typeface="Nunito"/>
                        <a:cs typeface="Nunito"/>
                        <a:sym typeface="Nunito"/>
                      </a:endParaRPr>
                    </a:p>
                  </a:txBody>
                  <a:tcPr marT="91425" marB="91425" marR="91425" marL="91425">
                    <a:lnL cap="flat" cmpd="sng" w="28575">
                      <a:solidFill>
                        <a:srgbClr val="888888"/>
                      </a:solidFill>
                      <a:prstDash val="solid"/>
                      <a:round/>
                      <a:headEnd len="sm" w="sm" type="none"/>
                      <a:tailEnd len="sm" w="sm" type="none"/>
                    </a:lnL>
                    <a:lnR cap="flat" cmpd="sng" w="28575">
                      <a:solidFill>
                        <a:srgbClr val="888888"/>
                      </a:solidFill>
                      <a:prstDash val="solid"/>
                      <a:round/>
                      <a:headEnd len="sm" w="sm" type="none"/>
                      <a:tailEnd len="sm" w="sm" type="none"/>
                    </a:lnR>
                    <a:lnT cap="flat" cmpd="sng" w="28575">
                      <a:solidFill>
                        <a:srgbClr val="888888"/>
                      </a:solidFill>
                      <a:prstDash val="solid"/>
                      <a:round/>
                      <a:headEnd len="sm" w="sm" type="none"/>
                      <a:tailEnd len="sm" w="sm" type="none"/>
                    </a:lnT>
                    <a:lnB cap="flat" cmpd="sng" w="28575">
                      <a:solidFill>
                        <a:srgbClr val="888888"/>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
                          <a:latin typeface="Nunito"/>
                          <a:ea typeface="Nunito"/>
                          <a:cs typeface="Nunito"/>
                          <a:sym typeface="Nunito"/>
                        </a:rPr>
                        <a:t>High</a:t>
                      </a:r>
                      <a:endParaRPr>
                        <a:latin typeface="Nunito"/>
                        <a:ea typeface="Nunito"/>
                        <a:cs typeface="Nunito"/>
                        <a:sym typeface="Nunito"/>
                      </a:endParaRPr>
                    </a:p>
                  </a:txBody>
                  <a:tcPr marT="91425" marB="91425" marR="91425" marL="91425">
                    <a:lnL cap="flat" cmpd="sng" w="28575">
                      <a:solidFill>
                        <a:srgbClr val="888888"/>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
                          <a:latin typeface="Nunito"/>
                          <a:ea typeface="Nunito"/>
                          <a:cs typeface="Nunito"/>
                          <a:sym typeface="Nunito"/>
                        </a:rPr>
                        <a:t>High</a:t>
                      </a:r>
                      <a:endParaRPr>
                        <a:latin typeface="Nunito"/>
                        <a:ea typeface="Nunito"/>
                        <a:cs typeface="Nunito"/>
                        <a:sym typeface="Nunito"/>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solidFill>
                      <a:srgbClr val="E6B8AF"/>
                    </a:solidFill>
                  </a:tcPr>
                </a:tc>
                <a:tc>
                  <a:txBody>
                    <a:bodyPr>
                      <a:noAutofit/>
                    </a:bodyPr>
                    <a:lstStyle/>
                    <a:p>
                      <a:pPr indent="0" lvl="0" marL="0" rtl="0" algn="ctr">
                        <a:spcBef>
                          <a:spcPts val="0"/>
                        </a:spcBef>
                        <a:spcAft>
                          <a:spcPts val="0"/>
                        </a:spcAft>
                        <a:buNone/>
                      </a:pPr>
                      <a:r>
                        <a:rPr lang="en">
                          <a:latin typeface="Nunito"/>
                          <a:ea typeface="Nunito"/>
                          <a:cs typeface="Nunito"/>
                          <a:sym typeface="Nunito"/>
                        </a:rPr>
                        <a:t>Transition such that there is no user impact due to the migration by planning transition gradually and step-wise</a:t>
                      </a:r>
                      <a:endParaRPr>
                        <a:latin typeface="Nunito"/>
                        <a:ea typeface="Nunito"/>
                        <a:cs typeface="Nunito"/>
                        <a:sym typeface="Nunito"/>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r>
              <a:tr h="709150">
                <a:tc>
                  <a:txBody>
                    <a:bodyPr>
                      <a:noAutofit/>
                    </a:bodyPr>
                    <a:lstStyle/>
                    <a:p>
                      <a:pPr indent="0" lvl="0" marL="0" rtl="0" algn="ctr">
                        <a:spcBef>
                          <a:spcPts val="0"/>
                        </a:spcBef>
                        <a:spcAft>
                          <a:spcPts val="0"/>
                        </a:spcAft>
                        <a:buNone/>
                      </a:pPr>
                      <a:r>
                        <a:rPr lang="en">
                          <a:latin typeface="Nunito"/>
                          <a:ea typeface="Nunito"/>
                          <a:cs typeface="Nunito"/>
                          <a:sym typeface="Nunito"/>
                        </a:rPr>
                        <a:t>Risk of data loss with relaxed DB consistency guarantees</a:t>
                      </a:r>
                      <a:endParaRPr>
                        <a:latin typeface="Nunito"/>
                        <a:ea typeface="Nunito"/>
                        <a:cs typeface="Nunito"/>
                        <a:sym typeface="Nunito"/>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888888"/>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
                          <a:latin typeface="Nunito"/>
                          <a:ea typeface="Nunito"/>
                          <a:cs typeface="Nunito"/>
                          <a:sym typeface="Nunito"/>
                        </a:rPr>
                        <a:t>Medium</a:t>
                      </a:r>
                      <a:endParaRPr>
                        <a:latin typeface="Nunito"/>
                        <a:ea typeface="Nunito"/>
                        <a:cs typeface="Nunito"/>
                        <a:sym typeface="Nunito"/>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
                          <a:latin typeface="Nunito"/>
                          <a:ea typeface="Nunito"/>
                          <a:cs typeface="Nunito"/>
                          <a:sym typeface="Nunito"/>
                        </a:rPr>
                        <a:t>High</a:t>
                      </a:r>
                      <a:endParaRPr>
                        <a:latin typeface="Nunito"/>
                        <a:ea typeface="Nunito"/>
                        <a:cs typeface="Nunito"/>
                        <a:sym typeface="Nunito"/>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solidFill>
                      <a:srgbClr val="E6B8AF"/>
                    </a:solidFill>
                  </a:tcPr>
                </a:tc>
                <a:tc>
                  <a:txBody>
                    <a:bodyPr>
                      <a:noAutofit/>
                    </a:bodyPr>
                    <a:lstStyle/>
                    <a:p>
                      <a:pPr indent="0" lvl="0" marL="0" rtl="0" algn="ctr">
                        <a:spcBef>
                          <a:spcPts val="0"/>
                        </a:spcBef>
                        <a:spcAft>
                          <a:spcPts val="0"/>
                        </a:spcAft>
                        <a:buNone/>
                      </a:pPr>
                      <a:r>
                        <a:rPr lang="en">
                          <a:latin typeface="Nunito"/>
                          <a:ea typeface="Nunito"/>
                          <a:cs typeface="Nunito"/>
                          <a:sym typeface="Nunito"/>
                        </a:rPr>
                        <a:t>Validate assumptions around data consistency </a:t>
                      </a:r>
                      <a:endParaRPr>
                        <a:latin typeface="Nunito"/>
                        <a:ea typeface="Nunito"/>
                        <a:cs typeface="Nunito"/>
                        <a:sym typeface="Nunito"/>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r>
              <a:tr h="1202900">
                <a:tc>
                  <a:txBody>
                    <a:bodyPr>
                      <a:noAutofit/>
                    </a:bodyPr>
                    <a:lstStyle/>
                    <a:p>
                      <a:pPr indent="0" lvl="0" marL="0" rtl="0" algn="ctr">
                        <a:spcBef>
                          <a:spcPts val="0"/>
                        </a:spcBef>
                        <a:spcAft>
                          <a:spcPts val="0"/>
                        </a:spcAft>
                        <a:buNone/>
                      </a:pPr>
                      <a:r>
                        <a:rPr lang="en">
                          <a:latin typeface="Nunito"/>
                          <a:ea typeface="Nunito"/>
                          <a:cs typeface="Nunito"/>
                          <a:sym typeface="Nunito"/>
                        </a:rPr>
                        <a:t>Resistance to change</a:t>
                      </a:r>
                      <a:endParaRPr>
                        <a:latin typeface="Nunito"/>
                        <a:ea typeface="Nunito"/>
                        <a:cs typeface="Nunito"/>
                        <a:sym typeface="Nunito"/>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
                          <a:latin typeface="Nunito"/>
                          <a:ea typeface="Nunito"/>
                          <a:cs typeface="Nunito"/>
                          <a:sym typeface="Nunito"/>
                        </a:rPr>
                        <a:t>Low</a:t>
                      </a:r>
                      <a:endParaRPr>
                        <a:latin typeface="Nunito"/>
                        <a:ea typeface="Nunito"/>
                        <a:cs typeface="Nunito"/>
                        <a:sym typeface="Nunito"/>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
                          <a:latin typeface="Nunito"/>
                          <a:ea typeface="Nunito"/>
                          <a:cs typeface="Nunito"/>
                          <a:sym typeface="Nunito"/>
                        </a:rPr>
                        <a:t>Medium</a:t>
                      </a:r>
                      <a:endParaRPr>
                        <a:latin typeface="Nunito"/>
                        <a:ea typeface="Nunito"/>
                        <a:cs typeface="Nunito"/>
                        <a:sym typeface="Nunito"/>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solidFill>
                      <a:srgbClr val="FCE5CD"/>
                    </a:solidFill>
                  </a:tcPr>
                </a:tc>
                <a:tc>
                  <a:txBody>
                    <a:bodyPr>
                      <a:noAutofit/>
                    </a:bodyPr>
                    <a:lstStyle/>
                    <a:p>
                      <a:pPr indent="0" lvl="0" marL="0" rtl="0" algn="ctr">
                        <a:spcBef>
                          <a:spcPts val="0"/>
                        </a:spcBef>
                        <a:spcAft>
                          <a:spcPts val="0"/>
                        </a:spcAft>
                        <a:buNone/>
                      </a:pPr>
                      <a:r>
                        <a:rPr lang="en">
                          <a:latin typeface="Nunito"/>
                          <a:ea typeface="Nunito"/>
                          <a:cs typeface="Nunito"/>
                          <a:sym typeface="Nunito"/>
                        </a:rPr>
                        <a:t>Employees should be given proper training and all employee concerns should be constantly addressed during development process</a:t>
                      </a:r>
                      <a:endParaRPr>
                        <a:latin typeface="Nunito"/>
                        <a:ea typeface="Nunito"/>
                        <a:cs typeface="Nunito"/>
                        <a:sym typeface="Nunito"/>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r>
            </a:tbl>
          </a:graphicData>
        </a:graphic>
      </p:graphicFrame>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8" name="Shape 828"/>
        <p:cNvGrpSpPr/>
        <p:nvPr/>
      </p:nvGrpSpPr>
      <p:grpSpPr>
        <a:xfrm>
          <a:off x="0" y="0"/>
          <a:ext cx="0" cy="0"/>
          <a:chOff x="0" y="0"/>
          <a:chExt cx="0" cy="0"/>
        </a:xfrm>
      </p:grpSpPr>
      <p:sp>
        <p:nvSpPr>
          <p:cNvPr id="829" name="Google Shape;829;p70"/>
          <p:cNvSpPr txBox="1"/>
          <p:nvPr>
            <p:ph type="title"/>
          </p:nvPr>
        </p:nvSpPr>
        <p:spPr>
          <a:xfrm>
            <a:off x="1303800" y="598575"/>
            <a:ext cx="7030500" cy="51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a:solidFill>
                  <a:srgbClr val="1D7E74"/>
                </a:solidFill>
                <a:latin typeface="Nunito"/>
                <a:ea typeface="Nunito"/>
                <a:cs typeface="Nunito"/>
                <a:sym typeface="Nunito"/>
              </a:rPr>
              <a:t>Risk Table</a:t>
            </a:r>
            <a:endParaRPr/>
          </a:p>
        </p:txBody>
      </p:sp>
      <p:graphicFrame>
        <p:nvGraphicFramePr>
          <p:cNvPr id="830" name="Google Shape;830;p70"/>
          <p:cNvGraphicFramePr/>
          <p:nvPr/>
        </p:nvGraphicFramePr>
        <p:xfrm>
          <a:off x="647100" y="1343625"/>
          <a:ext cx="3000000" cy="3000000"/>
        </p:xfrm>
        <a:graphic>
          <a:graphicData uri="http://schemas.openxmlformats.org/drawingml/2006/table">
            <a:tbl>
              <a:tblPr>
                <a:noFill/>
                <a:tableStyleId>{F6B37E19-38D2-40DF-9B66-BE6B00388954}</a:tableStyleId>
              </a:tblPr>
              <a:tblGrid>
                <a:gridCol w="2096400"/>
                <a:gridCol w="1099825"/>
                <a:gridCol w="1153425"/>
                <a:gridCol w="3907350"/>
              </a:tblGrid>
              <a:tr h="462275">
                <a:tc>
                  <a:txBody>
                    <a:bodyPr>
                      <a:noAutofit/>
                    </a:bodyPr>
                    <a:lstStyle/>
                    <a:p>
                      <a:pPr indent="0" lvl="0" marL="0" rtl="0" algn="ctr">
                        <a:spcBef>
                          <a:spcPts val="0"/>
                        </a:spcBef>
                        <a:spcAft>
                          <a:spcPts val="0"/>
                        </a:spcAft>
                        <a:buNone/>
                      </a:pPr>
                      <a:r>
                        <a:rPr b="1" lang="en">
                          <a:latin typeface="Nunito"/>
                          <a:ea typeface="Nunito"/>
                          <a:cs typeface="Nunito"/>
                          <a:sym typeface="Nunito"/>
                        </a:rPr>
                        <a:t>Risk</a:t>
                      </a:r>
                      <a:endParaRPr b="1">
                        <a:latin typeface="Nunito"/>
                        <a:ea typeface="Nunito"/>
                        <a:cs typeface="Nunito"/>
                        <a:sym typeface="Nunito"/>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solidFill>
                      <a:srgbClr val="B6D7A8"/>
                    </a:solidFill>
                  </a:tcPr>
                </a:tc>
                <a:tc>
                  <a:txBody>
                    <a:bodyPr>
                      <a:noAutofit/>
                    </a:bodyPr>
                    <a:lstStyle/>
                    <a:p>
                      <a:pPr indent="0" lvl="0" marL="0" rtl="0" algn="ctr">
                        <a:spcBef>
                          <a:spcPts val="0"/>
                        </a:spcBef>
                        <a:spcAft>
                          <a:spcPts val="0"/>
                        </a:spcAft>
                        <a:buNone/>
                      </a:pPr>
                      <a:r>
                        <a:rPr b="1" lang="en">
                          <a:latin typeface="Nunito"/>
                          <a:ea typeface="Nunito"/>
                          <a:cs typeface="Nunito"/>
                          <a:sym typeface="Nunito"/>
                        </a:rPr>
                        <a:t>Probability</a:t>
                      </a:r>
                      <a:endParaRPr b="1">
                        <a:latin typeface="Nunito"/>
                        <a:ea typeface="Nunito"/>
                        <a:cs typeface="Nunito"/>
                        <a:sym typeface="Nunito"/>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solidFill>
                      <a:srgbClr val="B6D7A8"/>
                    </a:solidFill>
                  </a:tcPr>
                </a:tc>
                <a:tc>
                  <a:txBody>
                    <a:bodyPr>
                      <a:noAutofit/>
                    </a:bodyPr>
                    <a:lstStyle/>
                    <a:p>
                      <a:pPr indent="0" lvl="0" marL="0" rtl="0" algn="ctr">
                        <a:spcBef>
                          <a:spcPts val="0"/>
                        </a:spcBef>
                        <a:spcAft>
                          <a:spcPts val="0"/>
                        </a:spcAft>
                        <a:buNone/>
                      </a:pPr>
                      <a:r>
                        <a:rPr b="1" lang="en">
                          <a:latin typeface="Nunito"/>
                          <a:ea typeface="Nunito"/>
                          <a:cs typeface="Nunito"/>
                          <a:sym typeface="Nunito"/>
                        </a:rPr>
                        <a:t>Severity</a:t>
                      </a:r>
                      <a:endParaRPr b="1">
                        <a:latin typeface="Nunito"/>
                        <a:ea typeface="Nunito"/>
                        <a:cs typeface="Nunito"/>
                        <a:sym typeface="Nunito"/>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solidFill>
                      <a:srgbClr val="B6D7A8"/>
                    </a:solidFill>
                  </a:tcPr>
                </a:tc>
                <a:tc>
                  <a:txBody>
                    <a:bodyPr>
                      <a:noAutofit/>
                    </a:bodyPr>
                    <a:lstStyle/>
                    <a:p>
                      <a:pPr indent="0" lvl="0" marL="0" rtl="0" algn="ctr">
                        <a:spcBef>
                          <a:spcPts val="0"/>
                        </a:spcBef>
                        <a:spcAft>
                          <a:spcPts val="0"/>
                        </a:spcAft>
                        <a:buNone/>
                      </a:pPr>
                      <a:r>
                        <a:rPr b="1" lang="en">
                          <a:latin typeface="Nunito"/>
                          <a:ea typeface="Nunito"/>
                          <a:cs typeface="Nunito"/>
                          <a:sym typeface="Nunito"/>
                        </a:rPr>
                        <a:t>Mitigation</a:t>
                      </a:r>
                      <a:endParaRPr b="1">
                        <a:latin typeface="Nunito"/>
                        <a:ea typeface="Nunito"/>
                        <a:cs typeface="Nunito"/>
                        <a:sym typeface="Nunito"/>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solidFill>
                      <a:srgbClr val="B6D7A8"/>
                    </a:solidFill>
                  </a:tcPr>
                </a:tc>
              </a:tr>
              <a:tr h="709150">
                <a:tc>
                  <a:txBody>
                    <a:bodyPr>
                      <a:noAutofit/>
                    </a:bodyPr>
                    <a:lstStyle/>
                    <a:p>
                      <a:pPr indent="0" lvl="0" marL="0" rtl="0" algn="ctr">
                        <a:spcBef>
                          <a:spcPts val="0"/>
                        </a:spcBef>
                        <a:spcAft>
                          <a:spcPts val="0"/>
                        </a:spcAft>
                        <a:buNone/>
                      </a:pPr>
                      <a:r>
                        <a:rPr lang="en">
                          <a:latin typeface="Nunito"/>
                          <a:ea typeface="Nunito"/>
                          <a:cs typeface="Nunito"/>
                          <a:sym typeface="Nunito"/>
                        </a:rPr>
                        <a:t>Development resource constraints due to migration workload</a:t>
                      </a:r>
                      <a:endParaRPr>
                        <a:latin typeface="Nunito"/>
                        <a:ea typeface="Nunito"/>
                        <a:cs typeface="Nunito"/>
                        <a:sym typeface="Nunito"/>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
                          <a:latin typeface="Nunito"/>
                          <a:ea typeface="Nunito"/>
                          <a:cs typeface="Nunito"/>
                          <a:sym typeface="Nunito"/>
                        </a:rPr>
                        <a:t>High</a:t>
                      </a:r>
                      <a:endParaRPr>
                        <a:latin typeface="Nunito"/>
                        <a:ea typeface="Nunito"/>
                        <a:cs typeface="Nunito"/>
                        <a:sym typeface="Nunito"/>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
                          <a:latin typeface="Nunito"/>
                          <a:ea typeface="Nunito"/>
                          <a:cs typeface="Nunito"/>
                          <a:sym typeface="Nunito"/>
                        </a:rPr>
                        <a:t>Medium</a:t>
                      </a:r>
                      <a:endParaRPr>
                        <a:latin typeface="Nunito"/>
                        <a:ea typeface="Nunito"/>
                        <a:cs typeface="Nunito"/>
                        <a:sym typeface="Nunito"/>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solidFill>
                      <a:srgbClr val="FCE5CD"/>
                    </a:solidFill>
                  </a:tcPr>
                </a:tc>
                <a:tc>
                  <a:txBody>
                    <a:bodyPr>
                      <a:noAutofit/>
                    </a:bodyPr>
                    <a:lstStyle/>
                    <a:p>
                      <a:pPr indent="0" lvl="0" marL="0" rtl="0" algn="ctr">
                        <a:spcBef>
                          <a:spcPts val="0"/>
                        </a:spcBef>
                        <a:spcAft>
                          <a:spcPts val="0"/>
                        </a:spcAft>
                        <a:buNone/>
                      </a:pPr>
                      <a:r>
                        <a:rPr lang="en">
                          <a:latin typeface="Nunito"/>
                          <a:ea typeface="Nunito"/>
                          <a:cs typeface="Nunito"/>
                          <a:sym typeface="Nunito"/>
                        </a:rPr>
                        <a:t>Plan for staffing resource and commit all product feature related work to align with migration timelines </a:t>
                      </a:r>
                      <a:endParaRPr>
                        <a:latin typeface="Nunito"/>
                        <a:ea typeface="Nunito"/>
                        <a:cs typeface="Nunito"/>
                        <a:sym typeface="Nunito"/>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r>
              <a:tr h="1202900">
                <a:tc>
                  <a:txBody>
                    <a:bodyPr>
                      <a:noAutofit/>
                    </a:bodyPr>
                    <a:lstStyle/>
                    <a:p>
                      <a:pPr indent="0" lvl="0" marL="0" rtl="0" algn="ctr">
                        <a:spcBef>
                          <a:spcPts val="0"/>
                        </a:spcBef>
                        <a:spcAft>
                          <a:spcPts val="0"/>
                        </a:spcAft>
                        <a:buNone/>
                      </a:pPr>
                      <a:r>
                        <a:rPr lang="en">
                          <a:latin typeface="Nunito"/>
                          <a:ea typeface="Nunito"/>
                          <a:cs typeface="Nunito"/>
                          <a:sym typeface="Nunito"/>
                        </a:rPr>
                        <a:t>Bugs due to less static checking and tooling due to schema-less design</a:t>
                      </a:r>
                      <a:endParaRPr>
                        <a:latin typeface="Nunito"/>
                        <a:ea typeface="Nunito"/>
                        <a:cs typeface="Nunito"/>
                        <a:sym typeface="Nunito"/>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
                          <a:latin typeface="Nunito"/>
                          <a:ea typeface="Nunito"/>
                          <a:cs typeface="Nunito"/>
                          <a:sym typeface="Nunito"/>
                        </a:rPr>
                        <a:t>High</a:t>
                      </a:r>
                      <a:endParaRPr>
                        <a:latin typeface="Nunito"/>
                        <a:ea typeface="Nunito"/>
                        <a:cs typeface="Nunito"/>
                        <a:sym typeface="Nunito"/>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
                          <a:latin typeface="Nunito"/>
                          <a:ea typeface="Nunito"/>
                          <a:cs typeface="Nunito"/>
                          <a:sym typeface="Nunito"/>
                        </a:rPr>
                        <a:t>Medium</a:t>
                      </a:r>
                      <a:endParaRPr>
                        <a:latin typeface="Nunito"/>
                        <a:ea typeface="Nunito"/>
                        <a:cs typeface="Nunito"/>
                        <a:sym typeface="Nunito"/>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solidFill>
                      <a:srgbClr val="FCE5CD"/>
                    </a:solidFill>
                  </a:tcPr>
                </a:tc>
                <a:tc>
                  <a:txBody>
                    <a:bodyPr>
                      <a:noAutofit/>
                    </a:bodyPr>
                    <a:lstStyle/>
                    <a:p>
                      <a:pPr indent="0" lvl="0" marL="0" rtl="0" algn="ctr">
                        <a:spcBef>
                          <a:spcPts val="0"/>
                        </a:spcBef>
                        <a:spcAft>
                          <a:spcPts val="0"/>
                        </a:spcAft>
                        <a:buNone/>
                      </a:pPr>
                      <a:r>
                        <a:rPr lang="en">
                          <a:latin typeface="Nunito"/>
                          <a:ea typeface="Nunito"/>
                          <a:cs typeface="Nunito"/>
                          <a:sym typeface="Nunito"/>
                        </a:rPr>
                        <a:t>Evolve design practices around structured data to rely more on dynamic validation to ensure data integrity</a:t>
                      </a:r>
                      <a:endParaRPr>
                        <a:latin typeface="Nunito"/>
                        <a:ea typeface="Nunito"/>
                        <a:cs typeface="Nunito"/>
                        <a:sym typeface="Nunito"/>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r>
              <a:tr h="1202900">
                <a:tc>
                  <a:txBody>
                    <a:bodyPr>
                      <a:noAutofit/>
                    </a:bodyPr>
                    <a:lstStyle/>
                    <a:p>
                      <a:pPr indent="0" lvl="0" marL="0" rtl="0" algn="ctr">
                        <a:spcBef>
                          <a:spcPts val="0"/>
                        </a:spcBef>
                        <a:spcAft>
                          <a:spcPts val="0"/>
                        </a:spcAft>
                        <a:buNone/>
                      </a:pPr>
                      <a:r>
                        <a:rPr lang="en">
                          <a:latin typeface="Nunito"/>
                          <a:ea typeface="Nunito"/>
                          <a:cs typeface="Nunito"/>
                          <a:sym typeface="Nunito"/>
                        </a:rPr>
                        <a:t>Change in performance characteristics due to DB migration</a:t>
                      </a:r>
                      <a:endParaRPr>
                        <a:latin typeface="Nunito"/>
                        <a:ea typeface="Nunito"/>
                        <a:cs typeface="Nunito"/>
                        <a:sym typeface="Nunito"/>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
                          <a:latin typeface="Nunito"/>
                          <a:ea typeface="Nunito"/>
                          <a:cs typeface="Nunito"/>
                          <a:sym typeface="Nunito"/>
                        </a:rPr>
                        <a:t>Medium</a:t>
                      </a:r>
                      <a:endParaRPr>
                        <a:latin typeface="Nunito"/>
                        <a:ea typeface="Nunito"/>
                        <a:cs typeface="Nunito"/>
                        <a:sym typeface="Nunito"/>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
                          <a:latin typeface="Nunito"/>
                          <a:ea typeface="Nunito"/>
                          <a:cs typeface="Nunito"/>
                          <a:sym typeface="Nunito"/>
                        </a:rPr>
                        <a:t>High</a:t>
                      </a:r>
                      <a:endParaRPr>
                        <a:latin typeface="Nunito"/>
                        <a:ea typeface="Nunito"/>
                        <a:cs typeface="Nunito"/>
                        <a:sym typeface="Nunito"/>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solidFill>
                      <a:srgbClr val="E6B8AF"/>
                    </a:solidFill>
                  </a:tcPr>
                </a:tc>
                <a:tc>
                  <a:txBody>
                    <a:bodyPr>
                      <a:noAutofit/>
                    </a:bodyPr>
                    <a:lstStyle/>
                    <a:p>
                      <a:pPr indent="-317500" lvl="0" marL="457200" rtl="0" algn="ctr">
                        <a:spcBef>
                          <a:spcPts val="0"/>
                        </a:spcBef>
                        <a:spcAft>
                          <a:spcPts val="0"/>
                        </a:spcAft>
                        <a:buSzPts val="1400"/>
                        <a:buFont typeface="Nunito"/>
                        <a:buAutoNum type="arabicParenR"/>
                      </a:pPr>
                      <a:r>
                        <a:rPr lang="en">
                          <a:latin typeface="Nunito"/>
                          <a:ea typeface="Nunito"/>
                          <a:cs typeface="Nunito"/>
                          <a:sym typeface="Nunito"/>
                        </a:rPr>
                        <a:t>Conducting performance drills and load tests to ensure performance is on par or better than MySQL. </a:t>
                      </a:r>
                      <a:endParaRPr>
                        <a:latin typeface="Nunito"/>
                        <a:ea typeface="Nunito"/>
                        <a:cs typeface="Nunito"/>
                        <a:sym typeface="Nunito"/>
                      </a:endParaRPr>
                    </a:p>
                    <a:p>
                      <a:pPr indent="-317500" lvl="0" marL="457200" rtl="0" algn="ctr">
                        <a:spcBef>
                          <a:spcPts val="0"/>
                        </a:spcBef>
                        <a:spcAft>
                          <a:spcPts val="0"/>
                        </a:spcAft>
                        <a:buSzPts val="1400"/>
                        <a:buFont typeface="Nunito"/>
                        <a:buAutoNum type="arabicParenR"/>
                      </a:pPr>
                      <a:r>
                        <a:rPr lang="en">
                          <a:latin typeface="Nunito"/>
                          <a:ea typeface="Nunito"/>
                          <a:cs typeface="Nunito"/>
                          <a:sym typeface="Nunito"/>
                        </a:rPr>
                        <a:t>Ensuring querying patterns are optimized for MongoDB</a:t>
                      </a:r>
                      <a:endParaRPr>
                        <a:latin typeface="Nunito"/>
                        <a:ea typeface="Nunito"/>
                        <a:cs typeface="Nunito"/>
                        <a:sym typeface="Nunito"/>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r>
            </a:tbl>
          </a:graphicData>
        </a:graphic>
      </p:graphicFrame>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4" name="Shape 834"/>
        <p:cNvGrpSpPr/>
        <p:nvPr/>
      </p:nvGrpSpPr>
      <p:grpSpPr>
        <a:xfrm>
          <a:off x="0" y="0"/>
          <a:ext cx="0" cy="0"/>
          <a:chOff x="0" y="0"/>
          <a:chExt cx="0" cy="0"/>
        </a:xfrm>
      </p:grpSpPr>
      <p:sp>
        <p:nvSpPr>
          <p:cNvPr id="835" name="Google Shape;835;p71"/>
          <p:cNvSpPr txBox="1"/>
          <p:nvPr>
            <p:ph type="title"/>
          </p:nvPr>
        </p:nvSpPr>
        <p:spPr>
          <a:xfrm>
            <a:off x="1303800" y="598575"/>
            <a:ext cx="7030500" cy="69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a:solidFill>
                  <a:srgbClr val="1D7E74"/>
                </a:solidFill>
                <a:latin typeface="Nunito"/>
                <a:ea typeface="Nunito"/>
                <a:cs typeface="Nunito"/>
                <a:sym typeface="Nunito"/>
              </a:rPr>
              <a:t>Risk Table</a:t>
            </a:r>
            <a:endParaRPr/>
          </a:p>
        </p:txBody>
      </p:sp>
      <p:graphicFrame>
        <p:nvGraphicFramePr>
          <p:cNvPr id="836" name="Google Shape;836;p71"/>
          <p:cNvGraphicFramePr/>
          <p:nvPr/>
        </p:nvGraphicFramePr>
        <p:xfrm>
          <a:off x="914975" y="1438300"/>
          <a:ext cx="3000000" cy="3000000"/>
        </p:xfrm>
        <a:graphic>
          <a:graphicData uri="http://schemas.openxmlformats.org/drawingml/2006/table">
            <a:tbl>
              <a:tblPr>
                <a:noFill/>
                <a:tableStyleId>{F6B37E19-38D2-40DF-9B66-BE6B00388954}</a:tableStyleId>
              </a:tblPr>
              <a:tblGrid>
                <a:gridCol w="1880900"/>
                <a:gridCol w="1692575"/>
                <a:gridCol w="1633950"/>
                <a:gridCol w="2316150"/>
              </a:tblGrid>
              <a:tr h="344775">
                <a:tc>
                  <a:txBody>
                    <a:bodyPr>
                      <a:noAutofit/>
                    </a:bodyPr>
                    <a:lstStyle/>
                    <a:p>
                      <a:pPr indent="0" lvl="0" marL="0" rtl="0" algn="l">
                        <a:spcBef>
                          <a:spcPts val="0"/>
                        </a:spcBef>
                        <a:spcAft>
                          <a:spcPts val="0"/>
                        </a:spcAft>
                        <a:buNone/>
                      </a:pPr>
                      <a:r>
                        <a:rPr b="1" lang="en">
                          <a:latin typeface="Nunito"/>
                          <a:ea typeface="Nunito"/>
                          <a:cs typeface="Nunito"/>
                          <a:sym typeface="Nunito"/>
                        </a:rPr>
                        <a:t>Risk</a:t>
                      </a:r>
                      <a:endParaRPr b="1">
                        <a:latin typeface="Nunito"/>
                        <a:ea typeface="Nunito"/>
                        <a:cs typeface="Nunito"/>
                        <a:sym typeface="Nunito"/>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solidFill>
                      <a:srgbClr val="B6D7A8"/>
                    </a:solidFill>
                  </a:tcPr>
                </a:tc>
                <a:tc>
                  <a:txBody>
                    <a:bodyPr>
                      <a:noAutofit/>
                    </a:bodyPr>
                    <a:lstStyle/>
                    <a:p>
                      <a:pPr indent="0" lvl="0" marL="0" rtl="0" algn="l">
                        <a:spcBef>
                          <a:spcPts val="0"/>
                        </a:spcBef>
                        <a:spcAft>
                          <a:spcPts val="0"/>
                        </a:spcAft>
                        <a:buNone/>
                      </a:pPr>
                      <a:r>
                        <a:rPr b="1" lang="en">
                          <a:latin typeface="Nunito"/>
                          <a:ea typeface="Nunito"/>
                          <a:cs typeface="Nunito"/>
                          <a:sym typeface="Nunito"/>
                        </a:rPr>
                        <a:t>Probability</a:t>
                      </a:r>
                      <a:endParaRPr b="1">
                        <a:latin typeface="Nunito"/>
                        <a:ea typeface="Nunito"/>
                        <a:cs typeface="Nunito"/>
                        <a:sym typeface="Nunito"/>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solidFill>
                      <a:srgbClr val="B6D7A8"/>
                    </a:solidFill>
                  </a:tcPr>
                </a:tc>
                <a:tc>
                  <a:txBody>
                    <a:bodyPr>
                      <a:noAutofit/>
                    </a:bodyPr>
                    <a:lstStyle/>
                    <a:p>
                      <a:pPr indent="0" lvl="0" marL="0" rtl="0" algn="l">
                        <a:spcBef>
                          <a:spcPts val="0"/>
                        </a:spcBef>
                        <a:spcAft>
                          <a:spcPts val="0"/>
                        </a:spcAft>
                        <a:buNone/>
                      </a:pPr>
                      <a:r>
                        <a:rPr b="1" lang="en">
                          <a:latin typeface="Nunito"/>
                          <a:ea typeface="Nunito"/>
                          <a:cs typeface="Nunito"/>
                          <a:sym typeface="Nunito"/>
                        </a:rPr>
                        <a:t>Severity</a:t>
                      </a:r>
                      <a:endParaRPr b="1">
                        <a:latin typeface="Nunito"/>
                        <a:ea typeface="Nunito"/>
                        <a:cs typeface="Nunito"/>
                        <a:sym typeface="Nunito"/>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99999"/>
                      </a:solidFill>
                      <a:prstDash val="solid"/>
                      <a:round/>
                      <a:headEnd len="sm" w="sm" type="none"/>
                      <a:tailEnd len="sm" w="sm" type="none"/>
                    </a:lnB>
                    <a:solidFill>
                      <a:srgbClr val="B6D7A8"/>
                    </a:solidFill>
                  </a:tcPr>
                </a:tc>
                <a:tc>
                  <a:txBody>
                    <a:bodyPr>
                      <a:noAutofit/>
                    </a:bodyPr>
                    <a:lstStyle/>
                    <a:p>
                      <a:pPr indent="0" lvl="0" marL="0" rtl="0" algn="l">
                        <a:spcBef>
                          <a:spcPts val="0"/>
                        </a:spcBef>
                        <a:spcAft>
                          <a:spcPts val="0"/>
                        </a:spcAft>
                        <a:buNone/>
                      </a:pPr>
                      <a:r>
                        <a:rPr b="1" lang="en">
                          <a:latin typeface="Nunito"/>
                          <a:ea typeface="Nunito"/>
                          <a:cs typeface="Nunito"/>
                          <a:sym typeface="Nunito"/>
                        </a:rPr>
                        <a:t>Mitigation</a:t>
                      </a:r>
                      <a:endParaRPr b="1">
                        <a:latin typeface="Nunito"/>
                        <a:ea typeface="Nunito"/>
                        <a:cs typeface="Nunito"/>
                        <a:sym typeface="Nunito"/>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solidFill>
                      <a:srgbClr val="B6D7A8"/>
                    </a:solidFill>
                  </a:tcPr>
                </a:tc>
              </a:tr>
              <a:tr h="2370050">
                <a:tc>
                  <a:txBody>
                    <a:bodyPr>
                      <a:noAutofit/>
                    </a:bodyPr>
                    <a:lstStyle/>
                    <a:p>
                      <a:pPr indent="0" lvl="0" marL="0" rtl="0" algn="ctr">
                        <a:spcBef>
                          <a:spcPts val="0"/>
                        </a:spcBef>
                        <a:spcAft>
                          <a:spcPts val="0"/>
                        </a:spcAft>
                        <a:buClr>
                          <a:srgbClr val="000000"/>
                        </a:buClr>
                        <a:buSzPts val="1100"/>
                        <a:buFont typeface="Arial"/>
                        <a:buNone/>
                      </a:pPr>
                      <a:r>
                        <a:rPr lang="en">
                          <a:latin typeface="Nunito"/>
                          <a:ea typeface="Nunito"/>
                          <a:cs typeface="Nunito"/>
                          <a:sym typeface="Nunito"/>
                        </a:rPr>
                        <a:t>Securing customer data  </a:t>
                      </a:r>
                      <a:endParaRPr>
                        <a:latin typeface="Nunito"/>
                        <a:ea typeface="Nunito"/>
                        <a:cs typeface="Nunito"/>
                        <a:sym typeface="Nunito"/>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noAutofit/>
                    </a:bodyPr>
                    <a:lstStyle/>
                    <a:p>
                      <a:pPr indent="0" lvl="0" marL="0" rtl="0" algn="ctr">
                        <a:spcBef>
                          <a:spcPts val="0"/>
                        </a:spcBef>
                        <a:spcAft>
                          <a:spcPts val="0"/>
                        </a:spcAft>
                        <a:buClr>
                          <a:srgbClr val="000000"/>
                        </a:buClr>
                        <a:buSzPts val="1100"/>
                        <a:buFont typeface="Arial"/>
                        <a:buNone/>
                      </a:pPr>
                      <a:r>
                        <a:rPr lang="en">
                          <a:latin typeface="Nunito"/>
                          <a:ea typeface="Nunito"/>
                          <a:cs typeface="Nunito"/>
                          <a:sym typeface="Nunito"/>
                        </a:rPr>
                        <a:t>Medium</a:t>
                      </a:r>
                      <a:endParaRPr>
                        <a:latin typeface="Nunito"/>
                        <a:ea typeface="Nunito"/>
                        <a:cs typeface="Nunito"/>
                        <a:sym typeface="Nunito"/>
                      </a:endParaRPr>
                    </a:p>
                  </a:txBody>
                  <a:tcPr marT="91425" marB="91425" marR="91425" marL="91425">
                    <a:lnL cap="flat" cmpd="sng" w="28575">
                      <a:solidFill>
                        <a:srgbClr val="9E9E9E"/>
                      </a:solidFill>
                      <a:prstDash val="solid"/>
                      <a:round/>
                      <a:headEnd len="sm" w="sm" type="none"/>
                      <a:tailEnd len="sm" w="sm" type="none"/>
                    </a:lnL>
                    <a:lnR cap="flat" cmpd="sng" w="28575">
                      <a:solidFill>
                        <a:srgbClr val="999999"/>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noAutofit/>
                    </a:bodyPr>
                    <a:lstStyle/>
                    <a:p>
                      <a:pPr indent="0" lvl="0" marL="0" rtl="0" algn="ctr">
                        <a:spcBef>
                          <a:spcPts val="0"/>
                        </a:spcBef>
                        <a:spcAft>
                          <a:spcPts val="0"/>
                        </a:spcAft>
                        <a:buClr>
                          <a:srgbClr val="000000"/>
                        </a:buClr>
                        <a:buSzPts val="1100"/>
                        <a:buFont typeface="Arial"/>
                        <a:buNone/>
                      </a:pPr>
                      <a:r>
                        <a:rPr lang="en">
                          <a:latin typeface="Nunito"/>
                          <a:ea typeface="Nunito"/>
                          <a:cs typeface="Nunito"/>
                          <a:sym typeface="Nunito"/>
                        </a:rPr>
                        <a:t>High</a:t>
                      </a:r>
                      <a:endParaRPr>
                        <a:latin typeface="Nunito"/>
                        <a:ea typeface="Nunito"/>
                        <a:cs typeface="Nunito"/>
                        <a:sym typeface="Nunito"/>
                      </a:endParaRPr>
                    </a:p>
                  </a:txBody>
                  <a:tcPr marT="91425" marB="91425" marR="91425" marL="91425">
                    <a:lnL cap="flat" cmpd="sng" w="28575">
                      <a:solidFill>
                        <a:srgbClr val="999999"/>
                      </a:solidFill>
                      <a:prstDash val="solid"/>
                      <a:round/>
                      <a:headEnd len="sm" w="sm" type="none"/>
                      <a:tailEnd len="sm" w="sm" type="none"/>
                    </a:lnL>
                    <a:lnR cap="flat" cmpd="sng" w="28575">
                      <a:solidFill>
                        <a:srgbClr val="999999"/>
                      </a:solidFill>
                      <a:prstDash val="solid"/>
                      <a:round/>
                      <a:headEnd len="sm" w="sm" type="none"/>
                      <a:tailEnd len="sm" w="sm" type="none"/>
                    </a:lnR>
                    <a:lnT cap="flat" cmpd="sng" w="28575">
                      <a:solidFill>
                        <a:srgbClr val="999999"/>
                      </a:solidFill>
                      <a:prstDash val="solid"/>
                      <a:round/>
                      <a:headEnd len="sm" w="sm" type="none"/>
                      <a:tailEnd len="sm" w="sm" type="none"/>
                    </a:lnT>
                    <a:lnB cap="flat" cmpd="sng" w="28575">
                      <a:solidFill>
                        <a:srgbClr val="999999"/>
                      </a:solidFill>
                      <a:prstDash val="solid"/>
                      <a:round/>
                      <a:headEnd len="sm" w="sm" type="none"/>
                      <a:tailEnd len="sm" w="sm" type="none"/>
                    </a:lnB>
                    <a:solidFill>
                      <a:srgbClr val="E6B8AF"/>
                    </a:solidFill>
                  </a:tcPr>
                </a:tc>
                <a:tc>
                  <a:txBody>
                    <a:bodyPr>
                      <a:noAutofit/>
                    </a:bodyPr>
                    <a:lstStyle/>
                    <a:p>
                      <a:pPr indent="-317500" lvl="0" marL="457200" rtl="0" algn="ctr">
                        <a:spcBef>
                          <a:spcPts val="0"/>
                        </a:spcBef>
                        <a:spcAft>
                          <a:spcPts val="0"/>
                        </a:spcAft>
                        <a:buSzPts val="1400"/>
                        <a:buFont typeface="Nunito"/>
                        <a:buAutoNum type="arabicParenR"/>
                      </a:pPr>
                      <a:r>
                        <a:rPr lang="en">
                          <a:latin typeface="Nunito"/>
                          <a:ea typeface="Nunito"/>
                          <a:cs typeface="Nunito"/>
                          <a:sym typeface="Nunito"/>
                        </a:rPr>
                        <a:t>Review auditing/feedback business process to properly secure customer data</a:t>
                      </a:r>
                      <a:endParaRPr>
                        <a:latin typeface="Nunito"/>
                        <a:ea typeface="Nunito"/>
                        <a:cs typeface="Nunito"/>
                        <a:sym typeface="Nunito"/>
                      </a:endParaRPr>
                    </a:p>
                    <a:p>
                      <a:pPr indent="-317500" lvl="0" marL="457200" rtl="0" algn="ctr">
                        <a:spcBef>
                          <a:spcPts val="0"/>
                        </a:spcBef>
                        <a:spcAft>
                          <a:spcPts val="0"/>
                        </a:spcAft>
                        <a:buSzPts val="1400"/>
                        <a:buFont typeface="Nunito"/>
                        <a:buAutoNum type="arabicParenR"/>
                      </a:pPr>
                      <a:r>
                        <a:rPr lang="en">
                          <a:latin typeface="Nunito"/>
                          <a:ea typeface="Nunito"/>
                          <a:cs typeface="Nunito"/>
                          <a:sym typeface="Nunito"/>
                        </a:rPr>
                        <a:t>Protect against customer data scraping by setting monitoring</a:t>
                      </a:r>
                      <a:endParaRPr>
                        <a:latin typeface="Nunito"/>
                        <a:ea typeface="Nunito"/>
                        <a:cs typeface="Nunito"/>
                        <a:sym typeface="Nunito"/>
                      </a:endParaRPr>
                    </a:p>
                    <a:p>
                      <a:pPr indent="-317500" lvl="0" marL="457200" rtl="0" algn="ctr">
                        <a:spcBef>
                          <a:spcPts val="0"/>
                        </a:spcBef>
                        <a:spcAft>
                          <a:spcPts val="0"/>
                        </a:spcAft>
                        <a:buSzPts val="1400"/>
                        <a:buFont typeface="Nunito"/>
                        <a:buAutoNum type="arabicParenR"/>
                      </a:pPr>
                      <a:r>
                        <a:rPr lang="en">
                          <a:latin typeface="Nunito"/>
                          <a:ea typeface="Nunito"/>
                          <a:cs typeface="Nunito"/>
                          <a:sym typeface="Nunito"/>
                        </a:rPr>
                        <a:t>Encrypting customer sensitive data</a:t>
                      </a:r>
                      <a:endParaRPr>
                        <a:latin typeface="Nunito"/>
                        <a:ea typeface="Nunito"/>
                        <a:cs typeface="Nunito"/>
                        <a:sym typeface="Nunito"/>
                      </a:endParaRPr>
                    </a:p>
                  </a:txBody>
                  <a:tcPr marT="91425" marB="91425" marR="91425" marL="91425">
                    <a:lnL cap="flat" cmpd="sng" w="28575">
                      <a:solidFill>
                        <a:srgbClr val="999999"/>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6" name="Shape 326"/>
        <p:cNvGrpSpPr/>
        <p:nvPr/>
      </p:nvGrpSpPr>
      <p:grpSpPr>
        <a:xfrm>
          <a:off x="0" y="0"/>
          <a:ext cx="0" cy="0"/>
          <a:chOff x="0" y="0"/>
          <a:chExt cx="0" cy="0"/>
        </a:xfrm>
      </p:grpSpPr>
      <p:sp>
        <p:nvSpPr>
          <p:cNvPr id="327" name="Google Shape;327;p18"/>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1D7E74"/>
                </a:solidFill>
              </a:rPr>
              <a:t>How do we do it?</a:t>
            </a:r>
            <a:endParaRPr>
              <a:solidFill>
                <a:srgbClr val="1D7E74"/>
              </a:solidFill>
            </a:endParaRPr>
          </a:p>
        </p:txBody>
      </p:sp>
      <p:pic>
        <p:nvPicPr>
          <p:cNvPr id="328" name="Google Shape;328;p18"/>
          <p:cNvPicPr preferRelativeResize="0"/>
          <p:nvPr/>
        </p:nvPicPr>
        <p:blipFill>
          <a:blip r:embed="rId3">
            <a:alphaModFix/>
          </a:blip>
          <a:stretch>
            <a:fillRect/>
          </a:stretch>
        </p:blipFill>
        <p:spPr>
          <a:xfrm>
            <a:off x="0" y="1271025"/>
            <a:ext cx="2240625" cy="2240625"/>
          </a:xfrm>
          <a:prstGeom prst="rect">
            <a:avLst/>
          </a:prstGeom>
          <a:noFill/>
          <a:ln>
            <a:noFill/>
          </a:ln>
        </p:spPr>
      </p:pic>
      <p:sp>
        <p:nvSpPr>
          <p:cNvPr id="329" name="Google Shape;329;p18"/>
          <p:cNvSpPr txBox="1"/>
          <p:nvPr/>
        </p:nvSpPr>
        <p:spPr>
          <a:xfrm>
            <a:off x="74200" y="3563000"/>
            <a:ext cx="2166300" cy="82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solidFill>
                  <a:schemeClr val="dk2"/>
                </a:solidFill>
                <a:latin typeface="Nunito"/>
                <a:ea typeface="Nunito"/>
                <a:cs typeface="Nunito"/>
                <a:sym typeface="Nunito"/>
              </a:rPr>
              <a:t>Our merchandise is curated from the market, ensuring something for everyone</a:t>
            </a:r>
            <a:endParaRPr>
              <a:latin typeface="Nunito"/>
              <a:ea typeface="Nunito"/>
              <a:cs typeface="Nunito"/>
              <a:sym typeface="Nunito"/>
            </a:endParaRPr>
          </a:p>
        </p:txBody>
      </p:sp>
      <p:sp>
        <p:nvSpPr>
          <p:cNvPr id="330" name="Google Shape;330;p18"/>
          <p:cNvSpPr txBox="1"/>
          <p:nvPr/>
        </p:nvSpPr>
        <p:spPr>
          <a:xfrm>
            <a:off x="6612875" y="1271025"/>
            <a:ext cx="2531100" cy="1077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solidFill>
                  <a:schemeClr val="dk2"/>
                </a:solidFill>
                <a:latin typeface="Nunito"/>
                <a:ea typeface="Nunito"/>
                <a:cs typeface="Nunito"/>
                <a:sym typeface="Nunito"/>
              </a:rPr>
              <a:t>Each client fills out a profile upon signup that’s calibrated to get us the most useful data with the least client effort to capture dimensions and style preferences</a:t>
            </a:r>
            <a:endParaRPr/>
          </a:p>
        </p:txBody>
      </p:sp>
      <p:sp>
        <p:nvSpPr>
          <p:cNvPr id="331" name="Google Shape;331;p18"/>
          <p:cNvSpPr txBox="1"/>
          <p:nvPr/>
        </p:nvSpPr>
        <p:spPr>
          <a:xfrm>
            <a:off x="2824838" y="2483975"/>
            <a:ext cx="3294900" cy="1228500"/>
          </a:xfrm>
          <a:prstGeom prst="rect">
            <a:avLst/>
          </a:prstGeom>
          <a:solidFill>
            <a:srgbClr val="D9D9D9"/>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solidFill>
                  <a:schemeClr val="dk2"/>
                </a:solidFill>
                <a:latin typeface="Nunito"/>
                <a:ea typeface="Nunito"/>
                <a:cs typeface="Nunito"/>
                <a:sym typeface="Nunito"/>
              </a:rPr>
              <a:t>Rich data on both sides of the market, makes StyleUp a matchmaker, connecting clients with styles they love and never would’ve found on their own</a:t>
            </a:r>
            <a:endParaRPr/>
          </a:p>
        </p:txBody>
      </p:sp>
      <p:sp>
        <p:nvSpPr>
          <p:cNvPr id="332" name="Google Shape;332;p18"/>
          <p:cNvSpPr/>
          <p:nvPr/>
        </p:nvSpPr>
        <p:spPr>
          <a:xfrm rot="5400000">
            <a:off x="2457125" y="1579125"/>
            <a:ext cx="649800" cy="1094400"/>
          </a:xfrm>
          <a:prstGeom prst="bentArrow">
            <a:avLst>
              <a:gd fmla="val 25000" name="adj1"/>
              <a:gd fmla="val 25000" name="adj2"/>
              <a:gd fmla="val 25000" name="adj3"/>
              <a:gd fmla="val 43750" name="adj4"/>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18"/>
          <p:cNvSpPr/>
          <p:nvPr/>
        </p:nvSpPr>
        <p:spPr>
          <a:xfrm rot="-5400000">
            <a:off x="5789675" y="3452525"/>
            <a:ext cx="631500" cy="1151400"/>
          </a:xfrm>
          <a:prstGeom prst="bentArrow">
            <a:avLst>
              <a:gd fmla="val 25000" name="adj1"/>
              <a:gd fmla="val 25000" name="adj2"/>
              <a:gd fmla="val 25000" name="adj3"/>
              <a:gd fmla="val 43750" name="adj4"/>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34" name="Google Shape;334;p18"/>
          <p:cNvPicPr preferRelativeResize="0"/>
          <p:nvPr/>
        </p:nvPicPr>
        <p:blipFill>
          <a:blip r:embed="rId4">
            <a:alphaModFix/>
          </a:blip>
          <a:stretch>
            <a:fillRect/>
          </a:stretch>
        </p:blipFill>
        <p:spPr>
          <a:xfrm>
            <a:off x="6681125" y="2733950"/>
            <a:ext cx="2310474" cy="2409550"/>
          </a:xfrm>
          <a:prstGeom prst="rect">
            <a:avLst/>
          </a:prstGeom>
          <a:noFill/>
          <a:ln>
            <a:noFill/>
          </a:ln>
        </p:spPr>
      </p:pic>
      <p:sp>
        <p:nvSpPr>
          <p:cNvPr id="335" name="Google Shape;335;p18"/>
          <p:cNvSpPr txBox="1"/>
          <p:nvPr/>
        </p:nvSpPr>
        <p:spPr>
          <a:xfrm>
            <a:off x="2183550" y="1213100"/>
            <a:ext cx="279000" cy="24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latin typeface="Nunito"/>
                <a:ea typeface="Nunito"/>
                <a:cs typeface="Nunito"/>
                <a:sym typeface="Nunito"/>
              </a:rPr>
              <a:t>6</a:t>
            </a:r>
            <a:endParaRPr sz="800">
              <a:latin typeface="Nunito"/>
              <a:ea typeface="Nunito"/>
              <a:cs typeface="Nunito"/>
              <a:sym typeface="Nunito"/>
            </a:endParaRPr>
          </a:p>
        </p:txBody>
      </p:sp>
      <p:sp>
        <p:nvSpPr>
          <p:cNvPr id="336" name="Google Shape;336;p18"/>
          <p:cNvSpPr txBox="1"/>
          <p:nvPr/>
        </p:nvSpPr>
        <p:spPr>
          <a:xfrm>
            <a:off x="8734250" y="2596025"/>
            <a:ext cx="339600" cy="36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latin typeface="Nunito"/>
                <a:ea typeface="Nunito"/>
                <a:cs typeface="Nunito"/>
                <a:sym typeface="Nunito"/>
              </a:rPr>
              <a:t>7</a:t>
            </a:r>
            <a:endParaRPr sz="800">
              <a:latin typeface="Nunito"/>
              <a:ea typeface="Nunito"/>
              <a:cs typeface="Nunito"/>
              <a:sym typeface="Nunito"/>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0" name="Shape 840"/>
        <p:cNvGrpSpPr/>
        <p:nvPr/>
      </p:nvGrpSpPr>
      <p:grpSpPr>
        <a:xfrm>
          <a:off x="0" y="0"/>
          <a:ext cx="0" cy="0"/>
          <a:chOff x="0" y="0"/>
          <a:chExt cx="0" cy="0"/>
        </a:xfrm>
      </p:grpSpPr>
      <p:sp>
        <p:nvSpPr>
          <p:cNvPr id="841" name="Google Shape;841;p72"/>
          <p:cNvSpPr txBox="1"/>
          <p:nvPr>
            <p:ph type="title"/>
          </p:nvPr>
        </p:nvSpPr>
        <p:spPr>
          <a:xfrm>
            <a:off x="1388625" y="772725"/>
            <a:ext cx="6366900" cy="1863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800">
                <a:latin typeface="Nunito"/>
                <a:ea typeface="Nunito"/>
                <a:cs typeface="Nunito"/>
                <a:sym typeface="Nunito"/>
              </a:rPr>
              <a:t>Business Value </a:t>
            </a:r>
            <a:r>
              <a:rPr lang="en" sz="4800">
                <a:latin typeface="Nunito"/>
                <a:ea typeface="Nunito"/>
                <a:cs typeface="Nunito"/>
                <a:sym typeface="Nunito"/>
              </a:rPr>
              <a:t>&amp; Success Metrics</a:t>
            </a:r>
            <a:endParaRPr>
              <a:latin typeface="Nunito"/>
              <a:ea typeface="Nunito"/>
              <a:cs typeface="Nunito"/>
              <a:sym typeface="Nunito"/>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5" name="Shape 845"/>
        <p:cNvGrpSpPr/>
        <p:nvPr/>
      </p:nvGrpSpPr>
      <p:grpSpPr>
        <a:xfrm>
          <a:off x="0" y="0"/>
          <a:ext cx="0" cy="0"/>
          <a:chOff x="0" y="0"/>
          <a:chExt cx="0" cy="0"/>
        </a:xfrm>
      </p:grpSpPr>
      <p:sp>
        <p:nvSpPr>
          <p:cNvPr id="846" name="Google Shape;846;p73"/>
          <p:cNvSpPr txBox="1"/>
          <p:nvPr>
            <p:ph type="title"/>
          </p:nvPr>
        </p:nvSpPr>
        <p:spPr>
          <a:xfrm>
            <a:off x="1303800" y="192950"/>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1D7E74"/>
                </a:solidFill>
                <a:latin typeface="Nunito"/>
                <a:ea typeface="Nunito"/>
                <a:cs typeface="Nunito"/>
                <a:sym typeface="Nunito"/>
              </a:rPr>
              <a:t>Business Value</a:t>
            </a:r>
            <a:endParaRPr/>
          </a:p>
        </p:txBody>
      </p:sp>
      <p:sp>
        <p:nvSpPr>
          <p:cNvPr id="847" name="Google Shape;847;p73"/>
          <p:cNvSpPr/>
          <p:nvPr/>
        </p:nvSpPr>
        <p:spPr>
          <a:xfrm>
            <a:off x="2757741" y="1000359"/>
            <a:ext cx="3879300" cy="3879300"/>
          </a:xfrm>
          <a:prstGeom prst="ellipse">
            <a:avLst/>
          </a:prstGeom>
          <a:solidFill>
            <a:srgbClr val="83E3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8" name="Google Shape;848;p73"/>
          <p:cNvGrpSpPr/>
          <p:nvPr/>
        </p:nvGrpSpPr>
        <p:grpSpPr>
          <a:xfrm>
            <a:off x="3614360" y="791488"/>
            <a:ext cx="2166000" cy="2166000"/>
            <a:chOff x="3614360" y="410488"/>
            <a:chExt cx="2166000" cy="2166000"/>
          </a:xfrm>
        </p:grpSpPr>
        <p:sp>
          <p:nvSpPr>
            <p:cNvPr id="849" name="Google Shape;849;p73"/>
            <p:cNvSpPr/>
            <p:nvPr/>
          </p:nvSpPr>
          <p:spPr>
            <a:xfrm>
              <a:off x="3614360" y="410488"/>
              <a:ext cx="2166000" cy="2166000"/>
            </a:xfrm>
            <a:prstGeom prst="ellipse">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73"/>
            <p:cNvSpPr txBox="1"/>
            <p:nvPr/>
          </p:nvSpPr>
          <p:spPr>
            <a:xfrm>
              <a:off x="3962888" y="718050"/>
              <a:ext cx="1496100" cy="702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rgbClr val="FFFFFF"/>
                  </a:solidFill>
                  <a:latin typeface="Nunito"/>
                  <a:ea typeface="Nunito"/>
                  <a:cs typeface="Nunito"/>
                  <a:sym typeface="Nunito"/>
                </a:rPr>
                <a:t>Reduce shipping costs on account of fewer returns</a:t>
              </a:r>
              <a:endParaRPr sz="1000">
                <a:solidFill>
                  <a:srgbClr val="FFFFFF"/>
                </a:solidFill>
                <a:latin typeface="Roboto"/>
                <a:ea typeface="Roboto"/>
                <a:cs typeface="Roboto"/>
                <a:sym typeface="Roboto"/>
              </a:endParaRPr>
            </a:p>
          </p:txBody>
        </p:sp>
      </p:grpSp>
      <p:grpSp>
        <p:nvGrpSpPr>
          <p:cNvPr id="851" name="Google Shape;851;p73"/>
          <p:cNvGrpSpPr/>
          <p:nvPr/>
        </p:nvGrpSpPr>
        <p:grpSpPr>
          <a:xfrm>
            <a:off x="2519466" y="1874908"/>
            <a:ext cx="2166000" cy="2166000"/>
            <a:chOff x="2519466" y="1493908"/>
            <a:chExt cx="2166000" cy="2166000"/>
          </a:xfrm>
        </p:grpSpPr>
        <p:sp>
          <p:nvSpPr>
            <p:cNvPr id="852" name="Google Shape;852;p73"/>
            <p:cNvSpPr/>
            <p:nvPr/>
          </p:nvSpPr>
          <p:spPr>
            <a:xfrm>
              <a:off x="2519466" y="1493908"/>
              <a:ext cx="2166000" cy="2166000"/>
            </a:xfrm>
            <a:prstGeom prst="ellipse">
              <a:avLst/>
            </a:prstGeom>
            <a:solidFill>
              <a:srgbClr val="1B78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73"/>
            <p:cNvSpPr txBox="1"/>
            <p:nvPr/>
          </p:nvSpPr>
          <p:spPr>
            <a:xfrm>
              <a:off x="2601163" y="2232100"/>
              <a:ext cx="1496100" cy="702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rgbClr val="FFFFFF"/>
                  </a:solidFill>
                  <a:latin typeface="Nunito"/>
                  <a:ea typeface="Nunito"/>
                  <a:cs typeface="Nunito"/>
                  <a:sym typeface="Nunito"/>
                </a:rPr>
                <a:t>Better control over performance metrics</a:t>
              </a:r>
              <a:endParaRPr sz="1000">
                <a:solidFill>
                  <a:srgbClr val="FFFFFF"/>
                </a:solidFill>
                <a:latin typeface="Roboto"/>
                <a:ea typeface="Roboto"/>
                <a:cs typeface="Roboto"/>
                <a:sym typeface="Roboto"/>
              </a:endParaRPr>
            </a:p>
          </p:txBody>
        </p:sp>
      </p:grpSp>
      <p:grpSp>
        <p:nvGrpSpPr>
          <p:cNvPr id="854" name="Google Shape;854;p73"/>
          <p:cNvGrpSpPr/>
          <p:nvPr/>
        </p:nvGrpSpPr>
        <p:grpSpPr>
          <a:xfrm>
            <a:off x="3614356" y="2947908"/>
            <a:ext cx="2166000" cy="2166000"/>
            <a:chOff x="3614356" y="2566908"/>
            <a:chExt cx="2166000" cy="2166000"/>
          </a:xfrm>
        </p:grpSpPr>
        <p:sp>
          <p:nvSpPr>
            <p:cNvPr id="855" name="Google Shape;855;p73"/>
            <p:cNvSpPr/>
            <p:nvPr/>
          </p:nvSpPr>
          <p:spPr>
            <a:xfrm>
              <a:off x="3614356" y="2566908"/>
              <a:ext cx="2166000" cy="2166000"/>
            </a:xfrm>
            <a:prstGeom prst="ellipse">
              <a:avLst/>
            </a:prstGeom>
            <a:solidFill>
              <a:srgbClr val="155B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73"/>
            <p:cNvSpPr txBox="1"/>
            <p:nvPr/>
          </p:nvSpPr>
          <p:spPr>
            <a:xfrm>
              <a:off x="3949288" y="3388600"/>
              <a:ext cx="1496100" cy="702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rgbClr val="FFFFFF"/>
                  </a:solidFill>
                  <a:latin typeface="Nunito"/>
                  <a:ea typeface="Nunito"/>
                  <a:cs typeface="Nunito"/>
                  <a:sym typeface="Nunito"/>
                </a:rPr>
                <a:t>Increase in Revenue on account of better customer service</a:t>
              </a:r>
              <a:endParaRPr b="1" sz="1200">
                <a:solidFill>
                  <a:srgbClr val="FFFFFF"/>
                </a:solidFill>
                <a:latin typeface="Nunito"/>
                <a:ea typeface="Nunito"/>
                <a:cs typeface="Nunito"/>
                <a:sym typeface="Nunito"/>
              </a:endParaRPr>
            </a:p>
          </p:txBody>
        </p:sp>
      </p:grpSp>
      <p:grpSp>
        <p:nvGrpSpPr>
          <p:cNvPr id="857" name="Google Shape;857;p73"/>
          <p:cNvGrpSpPr/>
          <p:nvPr/>
        </p:nvGrpSpPr>
        <p:grpSpPr>
          <a:xfrm>
            <a:off x="4701894" y="1874874"/>
            <a:ext cx="2166000" cy="2166000"/>
            <a:chOff x="4701894" y="1493874"/>
            <a:chExt cx="2166000" cy="2166000"/>
          </a:xfrm>
        </p:grpSpPr>
        <p:sp>
          <p:nvSpPr>
            <p:cNvPr id="858" name="Google Shape;858;p73"/>
            <p:cNvSpPr/>
            <p:nvPr/>
          </p:nvSpPr>
          <p:spPr>
            <a:xfrm>
              <a:off x="4701894" y="1493874"/>
              <a:ext cx="2166000" cy="2166000"/>
            </a:xfrm>
            <a:prstGeom prst="ellipse">
              <a:avLst/>
            </a:prstGeom>
            <a:solidFill>
              <a:srgbClr val="1F88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73"/>
            <p:cNvSpPr txBox="1"/>
            <p:nvPr/>
          </p:nvSpPr>
          <p:spPr>
            <a:xfrm>
              <a:off x="5295688" y="2220300"/>
              <a:ext cx="1496100" cy="702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rgbClr val="FFFFFF"/>
                  </a:solidFill>
                  <a:latin typeface="Nunito"/>
                  <a:ea typeface="Nunito"/>
                  <a:cs typeface="Nunito"/>
                  <a:sym typeface="Nunito"/>
                </a:rPr>
                <a:t>Efficient brand management</a:t>
              </a:r>
              <a:endParaRPr b="1" sz="1000">
                <a:solidFill>
                  <a:srgbClr val="FFFFFF"/>
                </a:solidFill>
                <a:latin typeface="Roboto"/>
                <a:ea typeface="Roboto"/>
                <a:cs typeface="Roboto"/>
                <a:sym typeface="Roboto"/>
              </a:endParaRPr>
            </a:p>
          </p:txBody>
        </p:sp>
      </p:grpSp>
      <p:sp>
        <p:nvSpPr>
          <p:cNvPr id="860" name="Google Shape;860;p73"/>
          <p:cNvSpPr/>
          <p:nvPr/>
        </p:nvSpPr>
        <p:spPr>
          <a:xfrm>
            <a:off x="3986750" y="1874900"/>
            <a:ext cx="1448400" cy="1312200"/>
          </a:xfrm>
          <a:prstGeom prst="ellipse">
            <a:avLst/>
          </a:prstGeom>
          <a:solidFill>
            <a:srgbClr val="83E3D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latin typeface="Nunito"/>
                <a:ea typeface="Nunito"/>
                <a:cs typeface="Nunito"/>
                <a:sym typeface="Nunito"/>
              </a:rPr>
              <a:t>Understand customer preferences</a:t>
            </a:r>
            <a:endParaRPr b="1" sz="1200">
              <a:latin typeface="Nunito"/>
              <a:ea typeface="Nunito"/>
              <a:cs typeface="Nunito"/>
              <a:sym typeface="Nunito"/>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4" name="Shape 864"/>
        <p:cNvGrpSpPr/>
        <p:nvPr/>
      </p:nvGrpSpPr>
      <p:grpSpPr>
        <a:xfrm>
          <a:off x="0" y="0"/>
          <a:ext cx="0" cy="0"/>
          <a:chOff x="0" y="0"/>
          <a:chExt cx="0" cy="0"/>
        </a:xfrm>
      </p:grpSpPr>
      <p:sp>
        <p:nvSpPr>
          <p:cNvPr id="865" name="Google Shape;865;p74"/>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1D7E74"/>
                </a:solidFill>
                <a:latin typeface="Nunito"/>
                <a:ea typeface="Nunito"/>
                <a:cs typeface="Nunito"/>
                <a:sym typeface="Nunito"/>
              </a:rPr>
              <a:t>Success Metrics</a:t>
            </a:r>
            <a:endParaRPr/>
          </a:p>
        </p:txBody>
      </p:sp>
      <p:sp>
        <p:nvSpPr>
          <p:cNvPr id="866" name="Google Shape;866;p74"/>
          <p:cNvSpPr txBox="1"/>
          <p:nvPr>
            <p:ph idx="1" type="body"/>
          </p:nvPr>
        </p:nvSpPr>
        <p:spPr>
          <a:xfrm>
            <a:off x="1303800" y="1355950"/>
            <a:ext cx="7030500" cy="31758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Shipping Costs reduced by at least 25%</a:t>
            </a:r>
            <a:endParaRPr/>
          </a:p>
          <a:p>
            <a:pPr indent="-311150" lvl="0" marL="457200" rtl="0" algn="l">
              <a:spcBef>
                <a:spcPts val="0"/>
              </a:spcBef>
              <a:spcAft>
                <a:spcPts val="0"/>
              </a:spcAft>
              <a:buSzPts val="1300"/>
              <a:buChar char="●"/>
            </a:pPr>
            <a:r>
              <a:rPr lang="en"/>
              <a:t>Maintain a return rate of 15% which is 5% below the online retail ecommerce market</a:t>
            </a:r>
            <a:endParaRPr/>
          </a:p>
          <a:p>
            <a:pPr indent="-311150" lvl="0" marL="457200" rtl="0" algn="l">
              <a:spcBef>
                <a:spcPts val="0"/>
              </a:spcBef>
              <a:spcAft>
                <a:spcPts val="0"/>
              </a:spcAft>
              <a:buSzPts val="1300"/>
              <a:buChar char="●"/>
            </a:pPr>
            <a:r>
              <a:rPr lang="en"/>
              <a:t>D</a:t>
            </a:r>
            <a:r>
              <a:rPr lang="en"/>
              <a:t>atabase solution adopted should limit latency to no more than 3 seconds</a:t>
            </a:r>
            <a:endParaRPr/>
          </a:p>
          <a:p>
            <a:pPr indent="-311150" lvl="0" marL="457200" rtl="0" algn="l">
              <a:spcBef>
                <a:spcPts val="0"/>
              </a:spcBef>
              <a:spcAft>
                <a:spcPts val="0"/>
              </a:spcAft>
              <a:buSzPts val="1300"/>
              <a:buChar char="●"/>
            </a:pPr>
            <a:r>
              <a:rPr lang="en"/>
              <a:t>Average package frequency should increase by 20%</a:t>
            </a:r>
            <a:endParaRPr/>
          </a:p>
          <a:p>
            <a:pPr indent="-311150" lvl="0" marL="457200" rtl="0" algn="l">
              <a:spcBef>
                <a:spcPts val="0"/>
              </a:spcBef>
              <a:spcAft>
                <a:spcPts val="0"/>
              </a:spcAft>
              <a:buSzPts val="1300"/>
              <a:buChar char="●"/>
            </a:pPr>
            <a:r>
              <a:rPr lang="en"/>
              <a:t>Average package volume should increase by 20%</a:t>
            </a:r>
            <a:endParaRPr/>
          </a:p>
          <a:p>
            <a:pPr indent="-311150" lvl="0" marL="457200" rtl="0" algn="l">
              <a:spcBef>
                <a:spcPts val="0"/>
              </a:spcBef>
              <a:spcAft>
                <a:spcPts val="0"/>
              </a:spcAft>
              <a:buSzPts val="1300"/>
              <a:buChar char="●"/>
            </a:pPr>
            <a:r>
              <a:rPr lang="en"/>
              <a:t>Repeat orders from at least 40% of the customers interacting with our Chatbot to give negative feedback</a:t>
            </a:r>
            <a:endParaRPr/>
          </a:p>
          <a:p>
            <a:pPr indent="-311150" lvl="0" marL="457200" rtl="0" algn="l">
              <a:spcBef>
                <a:spcPts val="0"/>
              </a:spcBef>
              <a:spcAft>
                <a:spcPts val="0"/>
              </a:spcAft>
              <a:buSzPts val="1300"/>
              <a:buChar char="●"/>
            </a:pPr>
            <a:r>
              <a:rPr lang="en"/>
              <a:t>Merchandise turnover rate of 3 (months)  vs industry average of 3.91 (months)</a:t>
            </a:r>
            <a:endParaRPr/>
          </a:p>
          <a:p>
            <a:pPr indent="-311150" lvl="0" marL="457200" rtl="0" algn="l">
              <a:spcBef>
                <a:spcPts val="0"/>
              </a:spcBef>
              <a:spcAft>
                <a:spcPts val="0"/>
              </a:spcAft>
              <a:buSzPts val="1300"/>
              <a:buChar char="●"/>
            </a:pPr>
            <a:r>
              <a:rPr lang="en"/>
              <a:t>Improve our CSAT index by at least 25%</a:t>
            </a:r>
            <a:endParaRPr/>
          </a:p>
          <a:p>
            <a:pPr indent="-311150" lvl="0" marL="457200" rtl="0" algn="l">
              <a:spcBef>
                <a:spcPts val="0"/>
              </a:spcBef>
              <a:spcAft>
                <a:spcPts val="0"/>
              </a:spcAft>
              <a:buSzPts val="1300"/>
              <a:buChar char="●"/>
            </a:pPr>
            <a:r>
              <a:rPr lang="en"/>
              <a:t>Reduce the average grievance resolution time by at least 30%</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0" name="Shape 870"/>
        <p:cNvGrpSpPr/>
        <p:nvPr/>
      </p:nvGrpSpPr>
      <p:grpSpPr>
        <a:xfrm>
          <a:off x="0" y="0"/>
          <a:ext cx="0" cy="0"/>
          <a:chOff x="0" y="0"/>
          <a:chExt cx="0" cy="0"/>
        </a:xfrm>
      </p:grpSpPr>
      <p:sp>
        <p:nvSpPr>
          <p:cNvPr id="871" name="Google Shape;871;p75"/>
          <p:cNvSpPr txBox="1"/>
          <p:nvPr>
            <p:ph type="title"/>
          </p:nvPr>
        </p:nvSpPr>
        <p:spPr>
          <a:xfrm>
            <a:off x="1388625" y="772725"/>
            <a:ext cx="6366900" cy="1863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800">
                <a:latin typeface="Nunito"/>
                <a:ea typeface="Nunito"/>
                <a:cs typeface="Nunito"/>
                <a:sym typeface="Nunito"/>
              </a:rPr>
              <a:t>References</a:t>
            </a:r>
            <a:endParaRPr>
              <a:latin typeface="Nunito"/>
              <a:ea typeface="Nunito"/>
              <a:cs typeface="Nunito"/>
              <a:sym typeface="Nunito"/>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5" name="Shape 875"/>
        <p:cNvGrpSpPr/>
        <p:nvPr/>
      </p:nvGrpSpPr>
      <p:grpSpPr>
        <a:xfrm>
          <a:off x="0" y="0"/>
          <a:ext cx="0" cy="0"/>
          <a:chOff x="0" y="0"/>
          <a:chExt cx="0" cy="0"/>
        </a:xfrm>
      </p:grpSpPr>
      <p:sp>
        <p:nvSpPr>
          <p:cNvPr id="876" name="Google Shape;876;p76"/>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1D7E74"/>
                </a:solidFill>
                <a:latin typeface="Nunito"/>
                <a:ea typeface="Nunito"/>
                <a:cs typeface="Nunito"/>
                <a:sym typeface="Nunito"/>
              </a:rPr>
              <a:t>References</a:t>
            </a:r>
            <a:r>
              <a:rPr lang="en"/>
              <a:t> </a:t>
            </a:r>
            <a:endParaRPr/>
          </a:p>
        </p:txBody>
      </p:sp>
      <p:sp>
        <p:nvSpPr>
          <p:cNvPr id="877" name="Google Shape;877;p76"/>
          <p:cNvSpPr txBox="1"/>
          <p:nvPr>
            <p:ph idx="1" type="body"/>
          </p:nvPr>
        </p:nvSpPr>
        <p:spPr>
          <a:xfrm>
            <a:off x="1303800" y="1294250"/>
            <a:ext cx="7030500" cy="32373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100">
                <a:solidFill>
                  <a:srgbClr val="000000"/>
                </a:solidFill>
              </a:rPr>
              <a:t>1.  Mission Statement: </a:t>
            </a:r>
            <a:r>
              <a:rPr lang="en" sz="1100" u="sng">
                <a:solidFill>
                  <a:schemeClr val="accent5"/>
                </a:solidFill>
                <a:hlinkClick r:id="rId3"/>
              </a:rPr>
              <a:t>https://www.stitchfix.com/about</a:t>
            </a:r>
            <a:r>
              <a:rPr lang="en"/>
              <a:t> </a:t>
            </a:r>
            <a:r>
              <a:rPr lang="en" sz="1100"/>
              <a:t>(Slide 3)</a:t>
            </a:r>
            <a:endParaRPr sz="1100"/>
          </a:p>
          <a:p>
            <a:pPr indent="0" lvl="0" marL="0" rtl="0" algn="l">
              <a:lnSpc>
                <a:spcPct val="100000"/>
              </a:lnSpc>
              <a:spcBef>
                <a:spcPts val="0"/>
              </a:spcBef>
              <a:spcAft>
                <a:spcPts val="0"/>
              </a:spcAft>
              <a:buNone/>
            </a:pPr>
            <a:r>
              <a:rPr lang="en" sz="1100">
                <a:solidFill>
                  <a:srgbClr val="000000"/>
                </a:solidFill>
              </a:rPr>
              <a:t>2. Confused Shopper Image: </a:t>
            </a:r>
            <a:r>
              <a:rPr lang="en" sz="1100" u="sng">
                <a:solidFill>
                  <a:schemeClr val="accent5"/>
                </a:solidFill>
                <a:hlinkClick r:id="rId4"/>
              </a:rPr>
              <a:t>https://bit.ly/2TVZ4gW</a:t>
            </a:r>
            <a:r>
              <a:rPr lang="en" sz="1100">
                <a:solidFill>
                  <a:srgbClr val="000000"/>
                </a:solidFill>
              </a:rPr>
              <a:t> </a:t>
            </a:r>
            <a:r>
              <a:rPr lang="en" sz="1100"/>
              <a:t>(Slide 5)</a:t>
            </a:r>
            <a:endParaRPr sz="1100">
              <a:solidFill>
                <a:srgbClr val="000000"/>
              </a:solidFill>
            </a:endParaRPr>
          </a:p>
          <a:p>
            <a:pPr indent="0" lvl="0" marL="0" rtl="0" algn="l">
              <a:lnSpc>
                <a:spcPct val="100000"/>
              </a:lnSpc>
              <a:spcBef>
                <a:spcPts val="0"/>
              </a:spcBef>
              <a:spcAft>
                <a:spcPts val="0"/>
              </a:spcAft>
              <a:buNone/>
            </a:pPr>
            <a:r>
              <a:rPr lang="en" sz="1100">
                <a:solidFill>
                  <a:srgbClr val="000000"/>
                </a:solidFill>
              </a:rPr>
              <a:t>3. Survey Image: </a:t>
            </a:r>
            <a:r>
              <a:rPr lang="en" sz="1100" u="sng">
                <a:solidFill>
                  <a:schemeClr val="accent5"/>
                </a:solidFill>
                <a:hlinkClick r:id="rId5"/>
              </a:rPr>
              <a:t>https://bit.ly/2TWxJv1</a:t>
            </a:r>
            <a:r>
              <a:rPr lang="en" sz="1100">
                <a:solidFill>
                  <a:srgbClr val="000000"/>
                </a:solidFill>
              </a:rPr>
              <a:t> </a:t>
            </a:r>
            <a:r>
              <a:rPr lang="en" sz="1100"/>
              <a:t>(Slide 5)</a:t>
            </a:r>
            <a:endParaRPr sz="1100">
              <a:solidFill>
                <a:srgbClr val="000000"/>
              </a:solidFill>
            </a:endParaRPr>
          </a:p>
          <a:p>
            <a:pPr indent="0" lvl="0" marL="0" rtl="0" algn="l">
              <a:lnSpc>
                <a:spcPct val="100000"/>
              </a:lnSpc>
              <a:spcBef>
                <a:spcPts val="0"/>
              </a:spcBef>
              <a:spcAft>
                <a:spcPts val="0"/>
              </a:spcAft>
              <a:buNone/>
            </a:pPr>
            <a:r>
              <a:rPr lang="en" sz="1100">
                <a:solidFill>
                  <a:srgbClr val="000000"/>
                </a:solidFill>
              </a:rPr>
              <a:t>4. Delivery Person Image: </a:t>
            </a:r>
            <a:r>
              <a:rPr lang="en" sz="1100" u="sng">
                <a:solidFill>
                  <a:schemeClr val="accent5"/>
                </a:solidFill>
                <a:hlinkClick r:id="rId6"/>
              </a:rPr>
              <a:t>https://bit.ly/2BH3gKa</a:t>
            </a:r>
            <a:r>
              <a:rPr lang="en" sz="1100">
                <a:solidFill>
                  <a:srgbClr val="000000"/>
                </a:solidFill>
              </a:rPr>
              <a:t> </a:t>
            </a:r>
            <a:r>
              <a:rPr lang="en" sz="1100"/>
              <a:t>(Slide 5)</a:t>
            </a:r>
            <a:endParaRPr sz="1100">
              <a:solidFill>
                <a:srgbClr val="000000"/>
              </a:solidFill>
            </a:endParaRPr>
          </a:p>
          <a:p>
            <a:pPr indent="0" lvl="0" marL="0" rtl="0" algn="l">
              <a:lnSpc>
                <a:spcPct val="100000"/>
              </a:lnSpc>
              <a:spcBef>
                <a:spcPts val="0"/>
              </a:spcBef>
              <a:spcAft>
                <a:spcPts val="0"/>
              </a:spcAft>
              <a:buNone/>
            </a:pPr>
            <a:r>
              <a:rPr lang="en" sz="1100">
                <a:solidFill>
                  <a:srgbClr val="000000"/>
                </a:solidFill>
              </a:rPr>
              <a:t>5. Happy Shopper Image: </a:t>
            </a:r>
            <a:r>
              <a:rPr lang="en" sz="1100" u="sng">
                <a:solidFill>
                  <a:schemeClr val="accent5"/>
                </a:solidFill>
                <a:hlinkClick r:id="rId7"/>
              </a:rPr>
              <a:t>https://bit.ly/2EgRecs</a:t>
            </a:r>
            <a:r>
              <a:rPr lang="en" sz="1100"/>
              <a:t> (Slide 5)</a:t>
            </a:r>
            <a:endParaRPr sz="1100"/>
          </a:p>
          <a:p>
            <a:pPr indent="0" lvl="0" marL="0" rtl="0" algn="l">
              <a:lnSpc>
                <a:spcPct val="100000"/>
              </a:lnSpc>
              <a:spcBef>
                <a:spcPts val="0"/>
              </a:spcBef>
              <a:spcAft>
                <a:spcPts val="0"/>
              </a:spcAft>
              <a:buNone/>
            </a:pPr>
            <a:r>
              <a:rPr lang="en" sz="1100">
                <a:solidFill>
                  <a:srgbClr val="000000"/>
                </a:solidFill>
              </a:rPr>
              <a:t>6. Brands Image: </a:t>
            </a:r>
            <a:r>
              <a:rPr lang="en" sz="1100" u="sng">
                <a:solidFill>
                  <a:schemeClr val="accent5"/>
                </a:solidFill>
                <a:hlinkClick r:id="rId8"/>
              </a:rPr>
              <a:t>https://bit.ly/2GvsjUT</a:t>
            </a:r>
            <a:r>
              <a:rPr lang="en" sz="1100">
                <a:solidFill>
                  <a:srgbClr val="000000"/>
                </a:solidFill>
              </a:rPr>
              <a:t> (</a:t>
            </a:r>
            <a:r>
              <a:rPr lang="en" sz="1100"/>
              <a:t>Slide 6)</a:t>
            </a:r>
            <a:endParaRPr sz="1100">
              <a:solidFill>
                <a:srgbClr val="000000"/>
              </a:solidFill>
            </a:endParaRPr>
          </a:p>
          <a:p>
            <a:pPr indent="0" lvl="0" marL="0" rtl="0" algn="l">
              <a:lnSpc>
                <a:spcPct val="100000"/>
              </a:lnSpc>
              <a:spcBef>
                <a:spcPts val="0"/>
              </a:spcBef>
              <a:spcAft>
                <a:spcPts val="0"/>
              </a:spcAft>
              <a:buNone/>
            </a:pPr>
            <a:r>
              <a:rPr lang="en" sz="1100">
                <a:solidFill>
                  <a:srgbClr val="000000"/>
                </a:solidFill>
              </a:rPr>
              <a:t>7. Diverse Shoppers Image: </a:t>
            </a:r>
            <a:r>
              <a:rPr lang="en" sz="1100" u="sng">
                <a:solidFill>
                  <a:schemeClr val="accent5"/>
                </a:solidFill>
                <a:hlinkClick r:id="rId9"/>
              </a:rPr>
              <a:t>https://bit.ly/2DUcx1S</a:t>
            </a:r>
            <a:r>
              <a:rPr lang="en" sz="1100">
                <a:solidFill>
                  <a:srgbClr val="000000"/>
                </a:solidFill>
              </a:rPr>
              <a:t> (</a:t>
            </a:r>
            <a:r>
              <a:rPr lang="en" sz="1100"/>
              <a:t>Slide 6)</a:t>
            </a:r>
            <a:endParaRPr sz="1100"/>
          </a:p>
          <a:p>
            <a:pPr indent="0" lvl="0" marL="0" rtl="0" algn="l">
              <a:lnSpc>
                <a:spcPct val="100000"/>
              </a:lnSpc>
              <a:spcBef>
                <a:spcPts val="0"/>
              </a:spcBef>
              <a:spcAft>
                <a:spcPts val="0"/>
              </a:spcAft>
              <a:buNone/>
            </a:pPr>
            <a:r>
              <a:rPr lang="en" sz="1100">
                <a:solidFill>
                  <a:srgbClr val="000000"/>
                </a:solidFill>
              </a:rPr>
              <a:t>8. Growth Image: </a:t>
            </a:r>
            <a:r>
              <a:rPr lang="en" sz="1100" u="sng">
                <a:solidFill>
                  <a:schemeClr val="accent5"/>
                </a:solidFill>
                <a:hlinkClick r:id="rId10"/>
              </a:rPr>
              <a:t>https://bit.ly/2towo4C</a:t>
            </a:r>
            <a:r>
              <a:rPr lang="en" sz="1100">
                <a:solidFill>
                  <a:srgbClr val="000000"/>
                </a:solidFill>
              </a:rPr>
              <a:t> (</a:t>
            </a:r>
            <a:r>
              <a:rPr lang="en" sz="1100"/>
              <a:t>Slide 7)</a:t>
            </a:r>
            <a:endParaRPr sz="1100"/>
          </a:p>
          <a:p>
            <a:pPr indent="0" lvl="0" marL="0" rtl="0" algn="l">
              <a:lnSpc>
                <a:spcPct val="100000"/>
              </a:lnSpc>
              <a:spcBef>
                <a:spcPts val="0"/>
              </a:spcBef>
              <a:spcAft>
                <a:spcPts val="0"/>
              </a:spcAft>
              <a:buNone/>
            </a:pPr>
            <a:r>
              <a:rPr lang="en" sz="1100">
                <a:solidFill>
                  <a:srgbClr val="000000"/>
                </a:solidFill>
              </a:rPr>
              <a:t>9. Existing System Flowchart drawn using: </a:t>
            </a:r>
            <a:r>
              <a:rPr lang="en" sz="1100" u="sng">
                <a:solidFill>
                  <a:schemeClr val="accent5"/>
                </a:solidFill>
                <a:hlinkClick r:id="rId11"/>
              </a:rPr>
              <a:t>https://www.draw.io/</a:t>
            </a:r>
            <a:r>
              <a:rPr lang="en" sz="1100">
                <a:solidFill>
                  <a:srgbClr val="000000"/>
                </a:solidFill>
              </a:rPr>
              <a:t> (</a:t>
            </a:r>
            <a:r>
              <a:rPr lang="en" sz="1100"/>
              <a:t>Slide 8)</a:t>
            </a:r>
            <a:endParaRPr sz="1100"/>
          </a:p>
          <a:p>
            <a:pPr indent="0" lvl="0" marL="0" rtl="0" algn="l">
              <a:lnSpc>
                <a:spcPct val="100000"/>
              </a:lnSpc>
              <a:spcBef>
                <a:spcPts val="0"/>
              </a:spcBef>
              <a:spcAft>
                <a:spcPts val="0"/>
              </a:spcAft>
              <a:buNone/>
            </a:pPr>
            <a:r>
              <a:rPr lang="en" sz="1100">
                <a:solidFill>
                  <a:srgbClr val="000000"/>
                </a:solidFill>
              </a:rPr>
              <a:t>10. Overwhelmed Person Image: </a:t>
            </a:r>
            <a:r>
              <a:rPr lang="en" sz="1100" u="sng">
                <a:solidFill>
                  <a:schemeClr val="accent5"/>
                </a:solidFill>
                <a:hlinkClick r:id="rId12"/>
              </a:rPr>
              <a:t>https://bit.ly/2TVjN4B</a:t>
            </a:r>
            <a:r>
              <a:rPr lang="en" sz="1100">
                <a:solidFill>
                  <a:srgbClr val="000000"/>
                </a:solidFill>
              </a:rPr>
              <a:t> (</a:t>
            </a:r>
            <a:r>
              <a:rPr lang="en" sz="1100"/>
              <a:t>Slide 9)</a:t>
            </a:r>
            <a:endParaRPr sz="1100">
              <a:solidFill>
                <a:srgbClr val="000000"/>
              </a:solidFill>
            </a:endParaRPr>
          </a:p>
          <a:p>
            <a:pPr indent="0" lvl="0" marL="0" rtl="0" algn="l">
              <a:lnSpc>
                <a:spcPct val="100000"/>
              </a:lnSpc>
              <a:spcBef>
                <a:spcPts val="0"/>
              </a:spcBef>
              <a:spcAft>
                <a:spcPts val="0"/>
              </a:spcAft>
              <a:buNone/>
            </a:pPr>
            <a:r>
              <a:rPr lang="en" sz="1100">
                <a:solidFill>
                  <a:srgbClr val="000000"/>
                </a:solidFill>
              </a:rPr>
              <a:t>11.  MySQL Oracle owned, not community driven: </a:t>
            </a:r>
            <a:r>
              <a:rPr lang="en" sz="1100" u="sng">
                <a:solidFill>
                  <a:schemeClr val="accent5"/>
                </a:solidFill>
                <a:hlinkClick r:id="rId13"/>
              </a:rPr>
              <a:t>https://smartbear.com/blog/test-and-monitor/5-reasons-its-time-to-ditch-mysql/</a:t>
            </a:r>
            <a:r>
              <a:rPr lang="en" sz="1100">
                <a:solidFill>
                  <a:srgbClr val="000000"/>
                </a:solidFill>
              </a:rPr>
              <a:t> (</a:t>
            </a:r>
            <a:r>
              <a:rPr lang="en" sz="1100"/>
              <a:t>Slide 9)</a:t>
            </a:r>
            <a:endParaRPr sz="1100">
              <a:solidFill>
                <a:srgbClr val="000000"/>
              </a:solidFill>
            </a:endParaRPr>
          </a:p>
          <a:p>
            <a:pPr indent="0" lvl="0" marL="0" rtl="0" algn="l">
              <a:lnSpc>
                <a:spcPct val="100000"/>
              </a:lnSpc>
              <a:spcBef>
                <a:spcPts val="0"/>
              </a:spcBef>
              <a:spcAft>
                <a:spcPts val="0"/>
              </a:spcAft>
              <a:buNone/>
            </a:pPr>
            <a:r>
              <a:rPr lang="en" sz="1100">
                <a:solidFill>
                  <a:srgbClr val="000000"/>
                </a:solidFill>
              </a:rPr>
              <a:t>12. MySQL Scalability issue: </a:t>
            </a:r>
            <a:r>
              <a:rPr lang="en" sz="1100" u="sng">
                <a:solidFill>
                  <a:schemeClr val="accent5"/>
                </a:solidFill>
                <a:hlinkClick r:id="rId14"/>
              </a:rPr>
              <a:t>https://www.gridgain.com/resources/blog/5-limitations-mysql-big-data</a:t>
            </a:r>
            <a:r>
              <a:rPr lang="en" sz="1100"/>
              <a:t> </a:t>
            </a:r>
            <a:r>
              <a:rPr lang="en" sz="1100">
                <a:solidFill>
                  <a:srgbClr val="000000"/>
                </a:solidFill>
              </a:rPr>
              <a:t>(</a:t>
            </a:r>
            <a:r>
              <a:rPr lang="en" sz="1100"/>
              <a:t>Slide 9)</a:t>
            </a:r>
            <a:endParaRPr sz="1100"/>
          </a:p>
          <a:p>
            <a:pPr indent="0" lvl="0" marL="0" rtl="0" algn="l">
              <a:spcBef>
                <a:spcPts val="0"/>
              </a:spcBef>
              <a:spcAft>
                <a:spcPts val="0"/>
              </a:spcAft>
              <a:buNone/>
            </a:pPr>
            <a:r>
              <a:rPr lang="en" sz="1100">
                <a:solidFill>
                  <a:srgbClr val="000000"/>
                </a:solidFill>
              </a:rPr>
              <a:t>13. Features of MongoDB: </a:t>
            </a:r>
            <a:r>
              <a:rPr lang="en" sz="1100" u="sng">
                <a:solidFill>
                  <a:schemeClr val="accent5"/>
                </a:solidFill>
                <a:hlinkClick r:id="rId15"/>
              </a:rPr>
              <a:t>https://docs.mongodb.com/manual/introduction/</a:t>
            </a:r>
            <a:r>
              <a:rPr lang="en" sz="1100">
                <a:solidFill>
                  <a:srgbClr val="000000"/>
                </a:solidFill>
              </a:rPr>
              <a:t> (</a:t>
            </a:r>
            <a:r>
              <a:rPr lang="en" sz="1100"/>
              <a:t>Slide 11)</a:t>
            </a:r>
            <a:endParaRPr sz="1100"/>
          </a:p>
          <a:p>
            <a:pPr indent="0" lvl="0" marL="0" rtl="0" algn="l">
              <a:spcBef>
                <a:spcPts val="0"/>
              </a:spcBef>
              <a:spcAft>
                <a:spcPts val="0"/>
              </a:spcAft>
              <a:buNone/>
            </a:pPr>
            <a:r>
              <a:rPr lang="en" sz="1100">
                <a:solidFill>
                  <a:srgbClr val="000000"/>
                </a:solidFill>
              </a:rPr>
              <a:t>14. Proposed System Flow Chart drawn using: </a:t>
            </a:r>
            <a:r>
              <a:rPr lang="en" sz="1100" u="sng">
                <a:solidFill>
                  <a:schemeClr val="accent5"/>
                </a:solidFill>
                <a:hlinkClick r:id="rId16"/>
              </a:rPr>
              <a:t>https://www.draw.io/</a:t>
            </a:r>
            <a:r>
              <a:rPr lang="en" sz="1100">
                <a:solidFill>
                  <a:srgbClr val="000000"/>
                </a:solidFill>
              </a:rPr>
              <a:t> (</a:t>
            </a:r>
            <a:r>
              <a:rPr lang="en" sz="1100"/>
              <a:t>Slide 12)</a:t>
            </a:r>
            <a:endParaRPr sz="1100"/>
          </a:p>
          <a:p>
            <a:pPr indent="0" lvl="0" marL="0" rtl="0" algn="l">
              <a:lnSpc>
                <a:spcPct val="100000"/>
              </a:lnSpc>
              <a:spcBef>
                <a:spcPts val="0"/>
              </a:spcBef>
              <a:spcAft>
                <a:spcPts val="0"/>
              </a:spcAft>
              <a:buNone/>
            </a:pPr>
            <a:r>
              <a:rPr lang="en" sz="1100">
                <a:solidFill>
                  <a:srgbClr val="000000"/>
                </a:solidFill>
              </a:rPr>
              <a:t>15. Developer productivity is increased with JSON Documents: </a:t>
            </a:r>
            <a:r>
              <a:rPr lang="en" sz="1100" u="sng">
                <a:solidFill>
                  <a:schemeClr val="accent5"/>
                </a:solidFill>
                <a:hlinkClick r:id="rId17"/>
              </a:rPr>
              <a:t>https://www.mongodb.com/compare/mongodb-mysql</a:t>
            </a:r>
            <a:r>
              <a:rPr lang="en" sz="1100">
                <a:solidFill>
                  <a:srgbClr val="000000"/>
                </a:solidFill>
              </a:rPr>
              <a:t> (</a:t>
            </a:r>
            <a:r>
              <a:rPr lang="en" sz="1100"/>
              <a:t>Slide 15)</a:t>
            </a:r>
            <a:endParaRPr sz="1100">
              <a:solidFill>
                <a:srgbClr val="000000"/>
              </a:solidFill>
            </a:endParaRPr>
          </a:p>
          <a:p>
            <a:pPr indent="0" lvl="0" marL="0" rtl="0" algn="l">
              <a:lnSpc>
                <a:spcPct val="100000"/>
              </a:lnSpc>
              <a:spcBef>
                <a:spcPts val="0"/>
              </a:spcBef>
              <a:spcAft>
                <a:spcPts val="0"/>
              </a:spcAft>
              <a:buNone/>
            </a:pPr>
            <a:r>
              <a:rPr lang="en" sz="1100">
                <a:solidFill>
                  <a:srgbClr val="000000"/>
                </a:solidFill>
              </a:rPr>
              <a:t>16. Document storage Image: </a:t>
            </a:r>
            <a:r>
              <a:rPr lang="en" sz="1100" u="sng">
                <a:solidFill>
                  <a:schemeClr val="accent5"/>
                </a:solidFill>
                <a:hlinkClick r:id="rId18"/>
              </a:rPr>
              <a:t>https://jira.mongodb.org/secure/attachment/.../MongoDB_Architecture_Guide.pdf</a:t>
            </a:r>
            <a:r>
              <a:rPr lang="en" sz="1100"/>
              <a:t> </a:t>
            </a:r>
            <a:r>
              <a:rPr lang="en" sz="1100">
                <a:solidFill>
                  <a:srgbClr val="000000"/>
                </a:solidFill>
              </a:rPr>
              <a:t>(</a:t>
            </a:r>
            <a:r>
              <a:rPr lang="en" sz="1100"/>
              <a:t>Slide 15)</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t/>
            </a:r>
            <a:endParaRPr sz="1100"/>
          </a:p>
          <a:p>
            <a:pPr indent="0" lvl="0" marL="0" rtl="0" algn="l">
              <a:spcBef>
                <a:spcPts val="1600"/>
              </a:spcBef>
              <a:spcAft>
                <a:spcPts val="0"/>
              </a:spcAft>
              <a:buNone/>
            </a:pPr>
            <a:r>
              <a:t/>
            </a:r>
            <a:endParaRPr sz="1100"/>
          </a:p>
          <a:p>
            <a:pPr indent="0" lvl="0" marL="0" rtl="0" algn="l">
              <a:lnSpc>
                <a:spcPct val="100000"/>
              </a:lnSpc>
              <a:spcBef>
                <a:spcPts val="1600"/>
              </a:spcBef>
              <a:spcAft>
                <a:spcPts val="0"/>
              </a:spcAft>
              <a:buNone/>
            </a:pPr>
            <a:r>
              <a:t/>
            </a:r>
            <a:endParaRPr sz="1100"/>
          </a:p>
          <a:p>
            <a:pPr indent="0" lvl="0" marL="0" rtl="0" algn="l">
              <a:lnSpc>
                <a:spcPct val="100000"/>
              </a:lnSpc>
              <a:spcBef>
                <a:spcPts val="0"/>
              </a:spcBef>
              <a:spcAft>
                <a:spcPts val="0"/>
              </a:spcAft>
              <a:buNone/>
            </a:pPr>
            <a:r>
              <a:t/>
            </a:r>
            <a:endParaRPr sz="1100"/>
          </a:p>
          <a:p>
            <a:pPr indent="0" lvl="0" marL="0" rtl="0" algn="l">
              <a:lnSpc>
                <a:spcPct val="100000"/>
              </a:lnSpc>
              <a:spcBef>
                <a:spcPts val="0"/>
              </a:spcBef>
              <a:spcAft>
                <a:spcPts val="0"/>
              </a:spcAft>
              <a:buNone/>
            </a:pPr>
            <a:r>
              <a:t/>
            </a:r>
            <a:endParaRPr sz="1100"/>
          </a:p>
          <a:p>
            <a:pPr indent="0" lvl="0" marL="0" rtl="0" algn="l">
              <a:spcBef>
                <a:spcPts val="0"/>
              </a:spcBef>
              <a:spcAft>
                <a:spcPts val="0"/>
              </a:spcAft>
              <a:buNone/>
            </a:pPr>
            <a:r>
              <a:t/>
            </a:r>
            <a:endParaRPr sz="1100"/>
          </a:p>
          <a:p>
            <a:pPr indent="0" lvl="0" marL="0" rtl="0" algn="l">
              <a:spcBef>
                <a:spcPts val="1600"/>
              </a:spcBef>
              <a:spcAft>
                <a:spcPts val="0"/>
              </a:spcAft>
              <a:buNone/>
            </a:pPr>
            <a:r>
              <a:t/>
            </a:r>
            <a:endParaRPr sz="1100"/>
          </a:p>
          <a:p>
            <a:pPr indent="0" lvl="0" marL="0" rtl="0" algn="l">
              <a:lnSpc>
                <a:spcPct val="100000"/>
              </a:lnSpc>
              <a:spcBef>
                <a:spcPts val="1600"/>
              </a:spcBef>
              <a:spcAft>
                <a:spcPts val="0"/>
              </a:spcAft>
              <a:buNone/>
            </a:pPr>
            <a:r>
              <a:t/>
            </a:r>
            <a:endParaRPr sz="1100"/>
          </a:p>
          <a:p>
            <a:pPr indent="0" lvl="0" marL="0" rtl="0" algn="l">
              <a:lnSpc>
                <a:spcPct val="100000"/>
              </a:lnSpc>
              <a:spcBef>
                <a:spcPts val="0"/>
              </a:spcBef>
              <a:spcAft>
                <a:spcPts val="0"/>
              </a:spcAft>
              <a:buNone/>
            </a:pPr>
            <a:r>
              <a:t/>
            </a:r>
            <a:endParaRPr sz="1100"/>
          </a:p>
          <a:p>
            <a:pPr indent="0" lvl="0" marL="0" rtl="0" algn="l">
              <a:lnSpc>
                <a:spcPct val="100000"/>
              </a:lnSpc>
              <a:spcBef>
                <a:spcPts val="0"/>
              </a:spcBef>
              <a:spcAft>
                <a:spcPts val="0"/>
              </a:spcAft>
              <a:buNone/>
            </a:pPr>
            <a:r>
              <a:t/>
            </a:r>
            <a:endParaRPr sz="1100"/>
          </a:p>
          <a:p>
            <a:pPr indent="0" lvl="0" marL="0" rtl="0" algn="l">
              <a:lnSpc>
                <a:spcPct val="100000"/>
              </a:lnSpc>
              <a:spcBef>
                <a:spcPts val="0"/>
              </a:spcBef>
              <a:spcAft>
                <a:spcPts val="0"/>
              </a:spcAft>
              <a:buClr>
                <a:srgbClr val="000000"/>
              </a:buClr>
              <a:buSzPts val="1100"/>
              <a:buFont typeface="Arial"/>
              <a:buNone/>
            </a:pPr>
            <a:r>
              <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1" name="Shape 881"/>
        <p:cNvGrpSpPr/>
        <p:nvPr/>
      </p:nvGrpSpPr>
      <p:grpSpPr>
        <a:xfrm>
          <a:off x="0" y="0"/>
          <a:ext cx="0" cy="0"/>
          <a:chOff x="0" y="0"/>
          <a:chExt cx="0" cy="0"/>
        </a:xfrm>
      </p:grpSpPr>
      <p:sp>
        <p:nvSpPr>
          <p:cNvPr id="882" name="Google Shape;882;p77"/>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1D7E74"/>
                </a:solidFill>
                <a:latin typeface="Nunito"/>
                <a:ea typeface="Nunito"/>
                <a:cs typeface="Nunito"/>
                <a:sym typeface="Nunito"/>
              </a:rPr>
              <a:t>References</a:t>
            </a:r>
            <a:r>
              <a:rPr lang="en"/>
              <a:t> </a:t>
            </a:r>
            <a:endParaRPr/>
          </a:p>
        </p:txBody>
      </p:sp>
      <p:sp>
        <p:nvSpPr>
          <p:cNvPr id="883" name="Google Shape;883;p77"/>
          <p:cNvSpPr txBox="1"/>
          <p:nvPr>
            <p:ph idx="1" type="body"/>
          </p:nvPr>
        </p:nvSpPr>
        <p:spPr>
          <a:xfrm>
            <a:off x="1303800" y="1294250"/>
            <a:ext cx="7030500" cy="32373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100">
                <a:solidFill>
                  <a:srgbClr val="000000"/>
                </a:solidFill>
              </a:rPr>
              <a:t>17. MySQL’s JSON data type does not bring the developer productivity: </a:t>
            </a:r>
            <a:r>
              <a:rPr lang="en" sz="1100" u="sng">
                <a:solidFill>
                  <a:schemeClr val="accent5"/>
                </a:solidFill>
                <a:hlinkClick r:id="rId3"/>
              </a:rPr>
              <a:t>https://www.mongodb.com/compare/mongodb-mysql</a:t>
            </a:r>
            <a:r>
              <a:rPr lang="en" sz="1100">
                <a:solidFill>
                  <a:srgbClr val="000000"/>
                </a:solidFill>
              </a:rPr>
              <a:t> (</a:t>
            </a:r>
            <a:r>
              <a:rPr lang="en" sz="1100"/>
              <a:t>Slide 16)</a:t>
            </a:r>
            <a:endParaRPr sz="1100"/>
          </a:p>
          <a:p>
            <a:pPr indent="0" lvl="0" marL="0" rtl="0" algn="l">
              <a:lnSpc>
                <a:spcPct val="100000"/>
              </a:lnSpc>
              <a:spcBef>
                <a:spcPts val="0"/>
              </a:spcBef>
              <a:spcAft>
                <a:spcPts val="0"/>
              </a:spcAft>
              <a:buNone/>
            </a:pPr>
            <a:r>
              <a:rPr lang="en" sz="1100">
                <a:solidFill>
                  <a:srgbClr val="000000"/>
                </a:solidFill>
              </a:rPr>
              <a:t>18. MySQL’s JSON data type does not bring the developer productivity: </a:t>
            </a:r>
            <a:r>
              <a:rPr lang="en" sz="1100" u="sng">
                <a:solidFill>
                  <a:schemeClr val="accent5"/>
                </a:solidFill>
                <a:hlinkClick r:id="rId4"/>
              </a:rPr>
              <a:t>https://www.mongodb.com/compare/mongodb-mysql</a:t>
            </a:r>
            <a:r>
              <a:rPr lang="en" sz="1100"/>
              <a:t> </a:t>
            </a:r>
            <a:r>
              <a:rPr lang="en" sz="1100">
                <a:solidFill>
                  <a:srgbClr val="000000"/>
                </a:solidFill>
              </a:rPr>
              <a:t>(</a:t>
            </a:r>
            <a:r>
              <a:rPr lang="en" sz="1100"/>
              <a:t>Slide 17)</a:t>
            </a:r>
            <a:endParaRPr sz="1100"/>
          </a:p>
          <a:p>
            <a:pPr indent="0" lvl="0" marL="0" rtl="0" algn="l">
              <a:lnSpc>
                <a:spcPct val="100000"/>
              </a:lnSpc>
              <a:spcBef>
                <a:spcPts val="0"/>
              </a:spcBef>
              <a:spcAft>
                <a:spcPts val="0"/>
              </a:spcAft>
              <a:buNone/>
            </a:pPr>
            <a:r>
              <a:rPr lang="en" sz="1100">
                <a:solidFill>
                  <a:srgbClr val="000000"/>
                </a:solidFill>
              </a:rPr>
              <a:t>19. MongoDB maintains multiple copies of data: </a:t>
            </a:r>
            <a:r>
              <a:rPr lang="en" sz="1100" u="sng">
                <a:solidFill>
                  <a:schemeClr val="accent5"/>
                </a:solidFill>
                <a:hlinkClick r:id="rId5"/>
              </a:rPr>
              <a:t>https://jira.mongodb.org/secure/attachment/.../MongoDB_Architecture_Guide.pdf</a:t>
            </a:r>
            <a:r>
              <a:rPr lang="en" sz="1100">
                <a:solidFill>
                  <a:srgbClr val="000000"/>
                </a:solidFill>
              </a:rPr>
              <a:t> (</a:t>
            </a:r>
            <a:r>
              <a:rPr lang="en" sz="1100"/>
              <a:t>Slide 18)</a:t>
            </a:r>
            <a:endParaRPr sz="1100">
              <a:solidFill>
                <a:srgbClr val="000000"/>
              </a:solidFill>
            </a:endParaRPr>
          </a:p>
          <a:p>
            <a:pPr indent="0" lvl="0" marL="0" rtl="0" algn="l">
              <a:lnSpc>
                <a:spcPct val="100000"/>
              </a:lnSpc>
              <a:spcBef>
                <a:spcPts val="0"/>
              </a:spcBef>
              <a:spcAft>
                <a:spcPts val="0"/>
              </a:spcAft>
              <a:buNone/>
            </a:pPr>
            <a:r>
              <a:rPr lang="en" sz="1100">
                <a:solidFill>
                  <a:srgbClr val="000000"/>
                </a:solidFill>
              </a:rPr>
              <a:t>20. Replication Image: </a:t>
            </a:r>
            <a:r>
              <a:rPr lang="en" sz="1100" u="sng">
                <a:solidFill>
                  <a:schemeClr val="accent5"/>
                </a:solidFill>
                <a:hlinkClick r:id="rId6"/>
              </a:rPr>
              <a:t>https://jira.mongodb.org/secure/attachment/.../MongoDB_Architecture_Guide.pdf</a:t>
            </a:r>
            <a:r>
              <a:rPr lang="en" sz="1100">
                <a:solidFill>
                  <a:srgbClr val="000000"/>
                </a:solidFill>
              </a:rPr>
              <a:t> (</a:t>
            </a:r>
            <a:r>
              <a:rPr lang="en" sz="1100"/>
              <a:t>Slide 18)</a:t>
            </a:r>
            <a:endParaRPr sz="1100"/>
          </a:p>
          <a:p>
            <a:pPr indent="0" lvl="0" marL="0" rtl="0" algn="l">
              <a:lnSpc>
                <a:spcPct val="100000"/>
              </a:lnSpc>
              <a:spcBef>
                <a:spcPts val="0"/>
              </a:spcBef>
              <a:spcAft>
                <a:spcPts val="0"/>
              </a:spcAft>
              <a:buNone/>
            </a:pPr>
            <a:r>
              <a:rPr lang="en" sz="1100">
                <a:solidFill>
                  <a:srgbClr val="000000"/>
                </a:solidFill>
              </a:rPr>
              <a:t>21. Querying and Visualizing Data: </a:t>
            </a:r>
            <a:r>
              <a:rPr lang="en" sz="1100" u="sng">
                <a:solidFill>
                  <a:schemeClr val="accent5"/>
                </a:solidFill>
                <a:hlinkClick r:id="rId7"/>
              </a:rPr>
              <a:t>https://jira.mongodb.org/secure/attachment/.../MongoDB_Architecture_Guide.pdf</a:t>
            </a:r>
            <a:r>
              <a:rPr lang="en" sz="1100"/>
              <a:t> </a:t>
            </a:r>
            <a:r>
              <a:rPr lang="en" sz="1100">
                <a:solidFill>
                  <a:srgbClr val="000000"/>
                </a:solidFill>
              </a:rPr>
              <a:t>(</a:t>
            </a:r>
            <a:r>
              <a:rPr lang="en" sz="1100"/>
              <a:t>Slide 19)</a:t>
            </a:r>
            <a:endParaRPr sz="1100"/>
          </a:p>
          <a:p>
            <a:pPr indent="0" lvl="0" marL="0" rtl="0" algn="l">
              <a:lnSpc>
                <a:spcPct val="100000"/>
              </a:lnSpc>
              <a:spcBef>
                <a:spcPts val="0"/>
              </a:spcBef>
              <a:spcAft>
                <a:spcPts val="0"/>
              </a:spcAft>
              <a:buNone/>
            </a:pPr>
            <a:r>
              <a:rPr lang="en" sz="1100">
                <a:solidFill>
                  <a:srgbClr val="000000"/>
                </a:solidFill>
              </a:rPr>
              <a:t>22. Auto-Sharding: </a:t>
            </a:r>
            <a:r>
              <a:rPr lang="en" sz="1100" u="sng">
                <a:solidFill>
                  <a:schemeClr val="accent5"/>
                </a:solidFill>
                <a:hlinkClick r:id="rId8"/>
              </a:rPr>
              <a:t>https://jira.mongodb.org/secure/attachment/.../MongoDB_Architecture_Guide.pdf</a:t>
            </a:r>
            <a:r>
              <a:rPr lang="en" sz="1100"/>
              <a:t> </a:t>
            </a:r>
            <a:r>
              <a:rPr lang="en" sz="1100">
                <a:solidFill>
                  <a:srgbClr val="000000"/>
                </a:solidFill>
              </a:rPr>
              <a:t>(</a:t>
            </a:r>
            <a:r>
              <a:rPr lang="en" sz="1100"/>
              <a:t>Slide 20)</a:t>
            </a:r>
            <a:endParaRPr sz="1100"/>
          </a:p>
          <a:p>
            <a:pPr indent="0" lvl="0" marL="0" rtl="0" algn="l">
              <a:lnSpc>
                <a:spcPct val="100000"/>
              </a:lnSpc>
              <a:spcBef>
                <a:spcPts val="0"/>
              </a:spcBef>
              <a:spcAft>
                <a:spcPts val="0"/>
              </a:spcAft>
              <a:buNone/>
            </a:pPr>
            <a:r>
              <a:rPr lang="en" sz="1100">
                <a:solidFill>
                  <a:srgbClr val="000000"/>
                </a:solidFill>
              </a:rPr>
              <a:t>23. MongoDB Architecture: </a:t>
            </a:r>
            <a:r>
              <a:rPr lang="en" sz="1050" u="sng">
                <a:solidFill>
                  <a:schemeClr val="accent5"/>
                </a:solidFill>
                <a:hlinkClick r:id="rId9"/>
              </a:rPr>
              <a:t>https://jira.mongodb.org/secure/attachment/.../MongoDB_Architecture_Guide.pdf</a:t>
            </a:r>
            <a:r>
              <a:rPr lang="en" sz="1100"/>
              <a:t> </a:t>
            </a:r>
            <a:r>
              <a:rPr lang="en" sz="1100">
                <a:solidFill>
                  <a:srgbClr val="000000"/>
                </a:solidFill>
              </a:rPr>
              <a:t>(</a:t>
            </a:r>
            <a:r>
              <a:rPr lang="en" sz="1100"/>
              <a:t>Slide 21)</a:t>
            </a:r>
            <a:endParaRPr sz="1100"/>
          </a:p>
          <a:p>
            <a:pPr indent="0" lvl="0" marL="0" rtl="0" algn="l">
              <a:lnSpc>
                <a:spcPct val="100000"/>
              </a:lnSpc>
              <a:spcBef>
                <a:spcPts val="0"/>
              </a:spcBef>
              <a:spcAft>
                <a:spcPts val="0"/>
              </a:spcAft>
              <a:buNone/>
            </a:pPr>
            <a:r>
              <a:rPr lang="en" sz="1100">
                <a:solidFill>
                  <a:srgbClr val="000000"/>
                </a:solidFill>
              </a:rPr>
              <a:t>24. Expressive Query Language and Secondary Indexes: </a:t>
            </a:r>
            <a:r>
              <a:rPr lang="en" sz="1050" u="sng">
                <a:solidFill>
                  <a:schemeClr val="accent5"/>
                </a:solidFill>
                <a:hlinkClick r:id="rId10"/>
              </a:rPr>
              <a:t>https://jira.mongodb.org/secure/attachment/.../MongoDB_Architecture_Guide.pdf</a:t>
            </a:r>
            <a:r>
              <a:rPr lang="en" sz="1100"/>
              <a:t> </a:t>
            </a:r>
            <a:r>
              <a:rPr lang="en" sz="1100">
                <a:solidFill>
                  <a:srgbClr val="000000"/>
                </a:solidFill>
              </a:rPr>
              <a:t>(</a:t>
            </a:r>
            <a:r>
              <a:rPr lang="en" sz="1100"/>
              <a:t>Slide 22)</a:t>
            </a:r>
            <a:endParaRPr sz="1100"/>
          </a:p>
          <a:p>
            <a:pPr indent="0" lvl="0" marL="0" rtl="0" algn="l">
              <a:lnSpc>
                <a:spcPct val="100000"/>
              </a:lnSpc>
              <a:spcBef>
                <a:spcPts val="0"/>
              </a:spcBef>
              <a:spcAft>
                <a:spcPts val="0"/>
              </a:spcAft>
              <a:buNone/>
            </a:pPr>
            <a:r>
              <a:rPr lang="en" sz="1100">
                <a:solidFill>
                  <a:srgbClr val="000000"/>
                </a:solidFill>
              </a:rPr>
              <a:t>25. Strong Consistency: </a:t>
            </a:r>
            <a:r>
              <a:rPr lang="en" sz="1100" u="sng">
                <a:solidFill>
                  <a:schemeClr val="accent5"/>
                </a:solidFill>
                <a:hlinkClick r:id="rId11"/>
              </a:rPr>
              <a:t>https://jira.mongodb.org/secure/attachment/.../MongoDB_Architecture_Guide.pdf</a:t>
            </a:r>
            <a:r>
              <a:rPr lang="en" sz="1100">
                <a:solidFill>
                  <a:srgbClr val="000000"/>
                </a:solidFill>
              </a:rPr>
              <a:t> (</a:t>
            </a:r>
            <a:r>
              <a:rPr lang="en" sz="1100"/>
              <a:t>Slide 23)</a:t>
            </a:r>
            <a:endParaRPr sz="1100"/>
          </a:p>
          <a:p>
            <a:pPr indent="0" lvl="0" marL="0" rtl="0" algn="l">
              <a:lnSpc>
                <a:spcPct val="100000"/>
              </a:lnSpc>
              <a:spcBef>
                <a:spcPts val="0"/>
              </a:spcBef>
              <a:spcAft>
                <a:spcPts val="0"/>
              </a:spcAft>
              <a:buNone/>
            </a:pPr>
            <a:r>
              <a:rPr lang="en" sz="1100">
                <a:solidFill>
                  <a:srgbClr val="000000"/>
                </a:solidFill>
              </a:rPr>
              <a:t>26. Enterprise Management and Integrations: </a:t>
            </a:r>
            <a:r>
              <a:rPr lang="en" sz="1100" u="sng">
                <a:solidFill>
                  <a:schemeClr val="accent5"/>
                </a:solidFill>
                <a:hlinkClick r:id="rId12"/>
              </a:rPr>
              <a:t>https://jira.mongodb.org/secure/attachment/.../MongoDB_Architecture_Guide.pdf</a:t>
            </a:r>
            <a:r>
              <a:rPr lang="en" sz="1100">
                <a:solidFill>
                  <a:srgbClr val="000000"/>
                </a:solidFill>
              </a:rPr>
              <a:t> (</a:t>
            </a:r>
            <a:r>
              <a:rPr lang="en" sz="1100"/>
              <a:t>Slide 24)</a:t>
            </a:r>
            <a:endParaRPr sz="1100">
              <a:solidFill>
                <a:srgbClr val="000000"/>
              </a:solidFill>
            </a:endParaRPr>
          </a:p>
          <a:p>
            <a:pPr indent="0" lvl="0" marL="0" rtl="0" algn="l">
              <a:lnSpc>
                <a:spcPct val="100000"/>
              </a:lnSpc>
              <a:spcBef>
                <a:spcPts val="0"/>
              </a:spcBef>
              <a:spcAft>
                <a:spcPts val="0"/>
              </a:spcAft>
              <a:buNone/>
            </a:pPr>
            <a:r>
              <a:t/>
            </a:r>
            <a:endParaRPr sz="1100"/>
          </a:p>
          <a:p>
            <a:pPr indent="0" lvl="0" marL="0" rtl="0" algn="l">
              <a:lnSpc>
                <a:spcPct val="100000"/>
              </a:lnSpc>
              <a:spcBef>
                <a:spcPts val="0"/>
              </a:spcBef>
              <a:spcAft>
                <a:spcPts val="0"/>
              </a:spcAft>
              <a:buNone/>
            </a:pPr>
            <a:r>
              <a:t/>
            </a:r>
            <a:endParaRPr sz="1100"/>
          </a:p>
          <a:p>
            <a:pPr indent="0" lvl="0" marL="0" rtl="0" algn="l">
              <a:lnSpc>
                <a:spcPct val="100000"/>
              </a:lnSpc>
              <a:spcBef>
                <a:spcPts val="0"/>
              </a:spcBef>
              <a:spcAft>
                <a:spcPts val="0"/>
              </a:spcAft>
              <a:buNone/>
            </a:pPr>
            <a:r>
              <a:t/>
            </a:r>
            <a:endParaRPr sz="1100"/>
          </a:p>
          <a:p>
            <a:pPr indent="0" lvl="0" marL="0" rtl="0" algn="l">
              <a:lnSpc>
                <a:spcPct val="100000"/>
              </a:lnSpc>
              <a:spcBef>
                <a:spcPts val="0"/>
              </a:spcBef>
              <a:spcAft>
                <a:spcPts val="0"/>
              </a:spcAft>
              <a:buNone/>
            </a:pPr>
            <a:r>
              <a:t/>
            </a:r>
            <a:endParaRPr sz="1100"/>
          </a:p>
          <a:p>
            <a:pPr indent="0" lvl="0" marL="0" rtl="0" algn="l">
              <a:lnSpc>
                <a:spcPct val="100000"/>
              </a:lnSpc>
              <a:spcBef>
                <a:spcPts val="0"/>
              </a:spcBef>
              <a:spcAft>
                <a:spcPts val="0"/>
              </a:spcAft>
              <a:buNone/>
            </a:pPr>
            <a:r>
              <a:t/>
            </a:r>
            <a:endParaRPr sz="1100"/>
          </a:p>
          <a:p>
            <a:pPr indent="0" lvl="0" marL="0" rtl="0" algn="l">
              <a:lnSpc>
                <a:spcPct val="100000"/>
              </a:lnSpc>
              <a:spcBef>
                <a:spcPts val="0"/>
              </a:spcBef>
              <a:spcAft>
                <a:spcPts val="0"/>
              </a:spcAft>
              <a:buNone/>
            </a:pPr>
            <a:r>
              <a:t/>
            </a:r>
            <a:endParaRPr sz="1100"/>
          </a:p>
          <a:p>
            <a:pPr indent="0" lvl="0" marL="0" rtl="0" algn="l">
              <a:lnSpc>
                <a:spcPct val="100000"/>
              </a:lnSpc>
              <a:spcBef>
                <a:spcPts val="0"/>
              </a:spcBef>
              <a:spcAft>
                <a:spcPts val="0"/>
              </a:spcAft>
              <a:buNone/>
            </a:pPr>
            <a:r>
              <a:t/>
            </a:r>
            <a:endParaRPr sz="1100"/>
          </a:p>
          <a:p>
            <a:pPr indent="0" lvl="0" marL="0" rtl="0" algn="l">
              <a:lnSpc>
                <a:spcPct val="100000"/>
              </a:lnSpc>
              <a:spcBef>
                <a:spcPts val="0"/>
              </a:spcBef>
              <a:spcAft>
                <a:spcPts val="0"/>
              </a:spcAft>
              <a:buNone/>
            </a:pPr>
            <a:r>
              <a:t/>
            </a:r>
            <a:endParaRPr sz="1100"/>
          </a:p>
          <a:p>
            <a:pPr indent="0" lvl="0" marL="0" rtl="0" algn="l">
              <a:lnSpc>
                <a:spcPct val="100000"/>
              </a:lnSpc>
              <a:spcBef>
                <a:spcPts val="0"/>
              </a:spcBef>
              <a:spcAft>
                <a:spcPts val="0"/>
              </a:spcAft>
              <a:buNone/>
            </a:pPr>
            <a:r>
              <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t/>
            </a:r>
            <a:endParaRPr sz="1100"/>
          </a:p>
          <a:p>
            <a:pPr indent="0" lvl="0" marL="0" rtl="0" algn="l">
              <a:spcBef>
                <a:spcPts val="1600"/>
              </a:spcBef>
              <a:spcAft>
                <a:spcPts val="0"/>
              </a:spcAft>
              <a:buNone/>
            </a:pPr>
            <a:r>
              <a:t/>
            </a:r>
            <a:endParaRPr sz="1100"/>
          </a:p>
          <a:p>
            <a:pPr indent="0" lvl="0" marL="0" rtl="0" algn="l">
              <a:lnSpc>
                <a:spcPct val="100000"/>
              </a:lnSpc>
              <a:spcBef>
                <a:spcPts val="1600"/>
              </a:spcBef>
              <a:spcAft>
                <a:spcPts val="0"/>
              </a:spcAft>
              <a:buNone/>
            </a:pPr>
            <a:r>
              <a:t/>
            </a:r>
            <a:endParaRPr sz="1100"/>
          </a:p>
          <a:p>
            <a:pPr indent="0" lvl="0" marL="0" rtl="0" algn="l">
              <a:lnSpc>
                <a:spcPct val="100000"/>
              </a:lnSpc>
              <a:spcBef>
                <a:spcPts val="0"/>
              </a:spcBef>
              <a:spcAft>
                <a:spcPts val="0"/>
              </a:spcAft>
              <a:buNone/>
            </a:pPr>
            <a:r>
              <a:t/>
            </a:r>
            <a:endParaRPr sz="1100"/>
          </a:p>
          <a:p>
            <a:pPr indent="0" lvl="0" marL="0" rtl="0" algn="l">
              <a:lnSpc>
                <a:spcPct val="100000"/>
              </a:lnSpc>
              <a:spcBef>
                <a:spcPts val="0"/>
              </a:spcBef>
              <a:spcAft>
                <a:spcPts val="0"/>
              </a:spcAft>
              <a:buNone/>
            </a:pPr>
            <a:r>
              <a:t/>
            </a:r>
            <a:endParaRPr sz="1100"/>
          </a:p>
          <a:p>
            <a:pPr indent="0" lvl="0" marL="0" rtl="0" algn="l">
              <a:spcBef>
                <a:spcPts val="0"/>
              </a:spcBef>
              <a:spcAft>
                <a:spcPts val="0"/>
              </a:spcAft>
              <a:buNone/>
            </a:pPr>
            <a:r>
              <a:t/>
            </a:r>
            <a:endParaRPr sz="1100"/>
          </a:p>
          <a:p>
            <a:pPr indent="0" lvl="0" marL="0" rtl="0" algn="l">
              <a:spcBef>
                <a:spcPts val="1600"/>
              </a:spcBef>
              <a:spcAft>
                <a:spcPts val="0"/>
              </a:spcAft>
              <a:buNone/>
            </a:pPr>
            <a:r>
              <a:t/>
            </a:r>
            <a:endParaRPr sz="1100"/>
          </a:p>
          <a:p>
            <a:pPr indent="0" lvl="0" marL="0" rtl="0" algn="l">
              <a:lnSpc>
                <a:spcPct val="100000"/>
              </a:lnSpc>
              <a:spcBef>
                <a:spcPts val="1600"/>
              </a:spcBef>
              <a:spcAft>
                <a:spcPts val="0"/>
              </a:spcAft>
              <a:buNone/>
            </a:pPr>
            <a:r>
              <a:t/>
            </a:r>
            <a:endParaRPr sz="1100"/>
          </a:p>
          <a:p>
            <a:pPr indent="0" lvl="0" marL="0" rtl="0" algn="l">
              <a:lnSpc>
                <a:spcPct val="100000"/>
              </a:lnSpc>
              <a:spcBef>
                <a:spcPts val="0"/>
              </a:spcBef>
              <a:spcAft>
                <a:spcPts val="0"/>
              </a:spcAft>
              <a:buNone/>
            </a:pPr>
            <a:r>
              <a:t/>
            </a:r>
            <a:endParaRPr sz="1100"/>
          </a:p>
          <a:p>
            <a:pPr indent="0" lvl="0" marL="0" rtl="0" algn="l">
              <a:lnSpc>
                <a:spcPct val="100000"/>
              </a:lnSpc>
              <a:spcBef>
                <a:spcPts val="0"/>
              </a:spcBef>
              <a:spcAft>
                <a:spcPts val="0"/>
              </a:spcAft>
              <a:buNone/>
            </a:pPr>
            <a:r>
              <a:t/>
            </a:r>
            <a:endParaRPr sz="1100"/>
          </a:p>
          <a:p>
            <a:pPr indent="0" lvl="0" marL="0" rtl="0" algn="l">
              <a:lnSpc>
                <a:spcPct val="100000"/>
              </a:lnSpc>
              <a:spcBef>
                <a:spcPts val="0"/>
              </a:spcBef>
              <a:spcAft>
                <a:spcPts val="0"/>
              </a:spcAft>
              <a:buNone/>
            </a:pPr>
            <a:r>
              <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7" name="Shape 887"/>
        <p:cNvGrpSpPr/>
        <p:nvPr/>
      </p:nvGrpSpPr>
      <p:grpSpPr>
        <a:xfrm>
          <a:off x="0" y="0"/>
          <a:ext cx="0" cy="0"/>
          <a:chOff x="0" y="0"/>
          <a:chExt cx="0" cy="0"/>
        </a:xfrm>
      </p:grpSpPr>
      <p:sp>
        <p:nvSpPr>
          <p:cNvPr id="888" name="Google Shape;888;p78"/>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1D7E74"/>
                </a:solidFill>
                <a:latin typeface="Nunito"/>
                <a:ea typeface="Nunito"/>
                <a:cs typeface="Nunito"/>
                <a:sym typeface="Nunito"/>
              </a:rPr>
              <a:t>References</a:t>
            </a:r>
            <a:r>
              <a:rPr lang="en"/>
              <a:t> </a:t>
            </a:r>
            <a:endParaRPr/>
          </a:p>
        </p:txBody>
      </p:sp>
      <p:sp>
        <p:nvSpPr>
          <p:cNvPr id="889" name="Google Shape;889;p78"/>
          <p:cNvSpPr txBox="1"/>
          <p:nvPr>
            <p:ph idx="1" type="body"/>
          </p:nvPr>
        </p:nvSpPr>
        <p:spPr>
          <a:xfrm>
            <a:off x="1303800" y="1294250"/>
            <a:ext cx="7030500" cy="35991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100">
                <a:solidFill>
                  <a:srgbClr val="000000"/>
                </a:solidFill>
              </a:rPr>
              <a:t>27. Java Image: </a:t>
            </a:r>
            <a:r>
              <a:rPr lang="en" sz="1100" u="sng">
                <a:solidFill>
                  <a:schemeClr val="accent5"/>
                </a:solidFill>
                <a:hlinkClick r:id="rId3"/>
              </a:rPr>
              <a:t>https://www.theverge.com/2016/1/28/10858250/oracle-java-plugin-deprecation-jdk-9</a:t>
            </a:r>
            <a:r>
              <a:rPr lang="en" sz="1100">
                <a:solidFill>
                  <a:srgbClr val="000000"/>
                </a:solidFill>
              </a:rPr>
              <a:t> (</a:t>
            </a:r>
            <a:r>
              <a:rPr lang="en" sz="1100"/>
              <a:t>Slide 25)</a:t>
            </a:r>
            <a:endParaRPr sz="1100">
              <a:solidFill>
                <a:srgbClr val="000000"/>
              </a:solidFill>
            </a:endParaRPr>
          </a:p>
          <a:p>
            <a:pPr indent="0" lvl="0" marL="0" rtl="0" algn="l">
              <a:lnSpc>
                <a:spcPct val="100000"/>
              </a:lnSpc>
              <a:spcBef>
                <a:spcPts val="0"/>
              </a:spcBef>
              <a:spcAft>
                <a:spcPts val="0"/>
              </a:spcAft>
              <a:buNone/>
            </a:pPr>
            <a:r>
              <a:rPr lang="en" sz="1100">
                <a:solidFill>
                  <a:srgbClr val="000000"/>
                </a:solidFill>
              </a:rPr>
              <a:t>28. Mapreduce Image: </a:t>
            </a:r>
            <a:r>
              <a:rPr lang="en" sz="1100" u="sng">
                <a:solidFill>
                  <a:schemeClr val="accent5"/>
                </a:solidFill>
                <a:hlinkClick r:id="rId4"/>
              </a:rPr>
              <a:t>https://medium.com/@tejasghalsasi/hadoop-101-getting-started-5d27e7210bb7</a:t>
            </a:r>
            <a:r>
              <a:rPr lang="en" sz="1100">
                <a:solidFill>
                  <a:srgbClr val="000000"/>
                </a:solidFill>
              </a:rPr>
              <a:t> (</a:t>
            </a:r>
            <a:r>
              <a:rPr lang="en" sz="1100"/>
              <a:t>Slide 25)</a:t>
            </a:r>
            <a:endParaRPr sz="1100">
              <a:solidFill>
                <a:srgbClr val="000000"/>
              </a:solidFill>
            </a:endParaRPr>
          </a:p>
          <a:p>
            <a:pPr indent="0" lvl="0" marL="0" rtl="0" algn="l">
              <a:lnSpc>
                <a:spcPct val="100000"/>
              </a:lnSpc>
              <a:spcBef>
                <a:spcPts val="0"/>
              </a:spcBef>
              <a:spcAft>
                <a:spcPts val="0"/>
              </a:spcAft>
              <a:buNone/>
            </a:pPr>
            <a:r>
              <a:rPr lang="en" sz="1100">
                <a:solidFill>
                  <a:srgbClr val="000000"/>
                </a:solidFill>
              </a:rPr>
              <a:t>29. Wiredtiger Image: </a:t>
            </a:r>
            <a:r>
              <a:rPr lang="en" sz="1100" u="sng">
                <a:solidFill>
                  <a:schemeClr val="accent5"/>
                </a:solidFill>
                <a:hlinkClick r:id="rId5"/>
              </a:rPr>
              <a:t>https://www.slideshare.net/wiredtiger/wired-tiger-overview3</a:t>
            </a:r>
            <a:r>
              <a:rPr lang="en" sz="1100"/>
              <a:t> </a:t>
            </a:r>
            <a:r>
              <a:rPr lang="en" sz="1100">
                <a:solidFill>
                  <a:srgbClr val="000000"/>
                </a:solidFill>
              </a:rPr>
              <a:t>(</a:t>
            </a:r>
            <a:r>
              <a:rPr lang="en" sz="1100"/>
              <a:t>Slide 25)</a:t>
            </a:r>
            <a:endParaRPr sz="1100"/>
          </a:p>
          <a:p>
            <a:pPr indent="0" lvl="0" marL="0" rtl="0" algn="l">
              <a:lnSpc>
                <a:spcPct val="100000"/>
              </a:lnSpc>
              <a:spcBef>
                <a:spcPts val="0"/>
              </a:spcBef>
              <a:spcAft>
                <a:spcPts val="0"/>
              </a:spcAft>
              <a:buNone/>
            </a:pPr>
            <a:r>
              <a:rPr lang="en" sz="1100">
                <a:solidFill>
                  <a:srgbClr val="000000"/>
                </a:solidFill>
              </a:rPr>
              <a:t>31. Atlas: </a:t>
            </a:r>
            <a:r>
              <a:rPr lang="en" sz="1100" u="sng">
                <a:solidFill>
                  <a:schemeClr val="accent5"/>
                </a:solidFill>
                <a:hlinkClick r:id="rId6"/>
              </a:rPr>
              <a:t>https://code.tutsplus.com/tutorials/create-a-database-cluster-in-the-cloud-with-mongodb-atlas--cms-31840</a:t>
            </a:r>
            <a:r>
              <a:rPr lang="en" sz="1100">
                <a:solidFill>
                  <a:srgbClr val="000000"/>
                </a:solidFill>
              </a:rPr>
              <a:t> (</a:t>
            </a:r>
            <a:r>
              <a:rPr lang="en" sz="1100"/>
              <a:t>Slide 26)</a:t>
            </a:r>
            <a:endParaRPr sz="1100">
              <a:solidFill>
                <a:srgbClr val="000000"/>
              </a:solidFill>
            </a:endParaRPr>
          </a:p>
          <a:p>
            <a:pPr indent="0" lvl="0" marL="0" rtl="0" algn="l">
              <a:lnSpc>
                <a:spcPct val="100000"/>
              </a:lnSpc>
              <a:spcBef>
                <a:spcPts val="0"/>
              </a:spcBef>
              <a:spcAft>
                <a:spcPts val="0"/>
              </a:spcAft>
              <a:buNone/>
            </a:pPr>
            <a:r>
              <a:rPr lang="en" sz="1100">
                <a:solidFill>
                  <a:srgbClr val="000000"/>
                </a:solidFill>
              </a:rPr>
              <a:t>32. Compass: </a:t>
            </a:r>
            <a:r>
              <a:rPr lang="en" sz="1100" u="sng">
                <a:solidFill>
                  <a:schemeClr val="accent5"/>
                </a:solidFill>
                <a:hlinkClick r:id="rId7"/>
              </a:rPr>
              <a:t>https://www.kenwalger.com/blog/nosql/mongodb/mongodb-compass-an-overview/</a:t>
            </a:r>
            <a:r>
              <a:rPr lang="en" sz="1100">
                <a:solidFill>
                  <a:srgbClr val="000000"/>
                </a:solidFill>
              </a:rPr>
              <a:t> (</a:t>
            </a:r>
            <a:r>
              <a:rPr lang="en" sz="1100"/>
              <a:t>Slide 26)</a:t>
            </a:r>
            <a:endParaRPr sz="1100">
              <a:solidFill>
                <a:srgbClr val="000000"/>
              </a:solidFill>
            </a:endParaRPr>
          </a:p>
          <a:p>
            <a:pPr indent="0" lvl="0" marL="0" rtl="0" algn="l">
              <a:lnSpc>
                <a:spcPct val="100000"/>
              </a:lnSpc>
              <a:spcBef>
                <a:spcPts val="0"/>
              </a:spcBef>
              <a:spcAft>
                <a:spcPts val="0"/>
              </a:spcAft>
              <a:buNone/>
            </a:pPr>
            <a:r>
              <a:rPr lang="en" sz="1100">
                <a:solidFill>
                  <a:srgbClr val="000000"/>
                </a:solidFill>
              </a:rPr>
              <a:t>33. Stitch: </a:t>
            </a:r>
            <a:r>
              <a:rPr lang="en" sz="1100" u="sng">
                <a:solidFill>
                  <a:schemeClr val="accent5"/>
                </a:solidFill>
                <a:hlinkClick r:id="rId8"/>
              </a:rPr>
              <a:t>https://medium.com/@nparsons08/mongodb-stitch-your-application-backend-delivered-as-a-service-7cf21d979ed</a:t>
            </a:r>
            <a:r>
              <a:rPr lang="en" sz="1100"/>
              <a:t> </a:t>
            </a:r>
            <a:r>
              <a:rPr lang="en" sz="1100">
                <a:solidFill>
                  <a:srgbClr val="000000"/>
                </a:solidFill>
              </a:rPr>
              <a:t>(</a:t>
            </a:r>
            <a:r>
              <a:rPr lang="en" sz="1100"/>
              <a:t>Slide 26)</a:t>
            </a:r>
            <a:endParaRPr sz="1100"/>
          </a:p>
          <a:p>
            <a:pPr indent="0" lvl="0" marL="0" rtl="0" algn="l">
              <a:lnSpc>
                <a:spcPct val="100000"/>
              </a:lnSpc>
              <a:spcBef>
                <a:spcPts val="0"/>
              </a:spcBef>
              <a:spcAft>
                <a:spcPts val="0"/>
              </a:spcAft>
              <a:buNone/>
            </a:pPr>
            <a:r>
              <a:rPr lang="en" sz="1100">
                <a:solidFill>
                  <a:srgbClr val="000000"/>
                </a:solidFill>
              </a:rPr>
              <a:t>34. Document format as a binary representation called BSON:  </a:t>
            </a:r>
            <a:r>
              <a:rPr lang="en" sz="1100" u="sng">
                <a:solidFill>
                  <a:schemeClr val="accent5"/>
                </a:solidFill>
                <a:hlinkClick r:id="rId9"/>
              </a:rPr>
              <a:t>https://jira.mongodb.org/secure/attachment/.../MongoDB_Architecture_Guide.pdf</a:t>
            </a:r>
            <a:r>
              <a:rPr lang="en" sz="1100">
                <a:solidFill>
                  <a:srgbClr val="000000"/>
                </a:solidFill>
              </a:rPr>
              <a:t> (</a:t>
            </a:r>
            <a:r>
              <a:rPr lang="en" sz="1100"/>
              <a:t>Slide 28)</a:t>
            </a:r>
            <a:endParaRPr sz="1100">
              <a:solidFill>
                <a:srgbClr val="000000"/>
              </a:solidFill>
            </a:endParaRPr>
          </a:p>
          <a:p>
            <a:pPr indent="0" lvl="0" marL="0" rtl="0" algn="l">
              <a:lnSpc>
                <a:spcPct val="100000"/>
              </a:lnSpc>
              <a:spcBef>
                <a:spcPts val="0"/>
              </a:spcBef>
              <a:spcAft>
                <a:spcPts val="0"/>
              </a:spcAft>
              <a:buNone/>
            </a:pPr>
            <a:r>
              <a:rPr lang="en" sz="1100">
                <a:solidFill>
                  <a:srgbClr val="000000"/>
                </a:solidFill>
              </a:rPr>
              <a:t>35. Document validation as Dynamic schemas: </a:t>
            </a:r>
            <a:r>
              <a:rPr lang="en" sz="1100" u="sng">
                <a:solidFill>
                  <a:schemeClr val="accent5"/>
                </a:solidFill>
                <a:hlinkClick r:id="rId10"/>
              </a:rPr>
              <a:t>https://jira.mongodb.org/secure/attachment/.../MongoDB_Architecture_Guide.pdf</a:t>
            </a:r>
            <a:r>
              <a:rPr lang="en" sz="1100">
                <a:solidFill>
                  <a:srgbClr val="000000"/>
                </a:solidFill>
              </a:rPr>
              <a:t> (</a:t>
            </a:r>
            <a:r>
              <a:rPr lang="en" sz="1100"/>
              <a:t>Slide 28)</a:t>
            </a:r>
            <a:endParaRPr sz="1100"/>
          </a:p>
          <a:p>
            <a:pPr indent="0" lvl="0" marL="0" rtl="0" algn="l">
              <a:lnSpc>
                <a:spcPct val="100000"/>
              </a:lnSpc>
              <a:spcBef>
                <a:spcPts val="0"/>
              </a:spcBef>
              <a:spcAft>
                <a:spcPts val="0"/>
              </a:spcAft>
              <a:buNone/>
            </a:pPr>
            <a:r>
              <a:rPr lang="en" sz="1100">
                <a:solidFill>
                  <a:srgbClr val="000000"/>
                </a:solidFill>
              </a:rPr>
              <a:t>36. The system should support key-value queries..: </a:t>
            </a:r>
            <a:r>
              <a:rPr lang="en" sz="1100" u="sng">
                <a:solidFill>
                  <a:schemeClr val="accent5"/>
                </a:solidFill>
                <a:hlinkClick r:id="rId11"/>
              </a:rPr>
              <a:t>https://jira.mongodb.org/secure/attachment/.../MongoDB_Architecture_Guide.pdf</a:t>
            </a:r>
            <a:r>
              <a:rPr lang="en" sz="1100"/>
              <a:t> </a:t>
            </a:r>
            <a:r>
              <a:rPr lang="en" sz="1100">
                <a:solidFill>
                  <a:srgbClr val="000000"/>
                </a:solidFill>
              </a:rPr>
              <a:t>(</a:t>
            </a:r>
            <a:r>
              <a:rPr lang="en" sz="1100"/>
              <a:t>Slide 29)</a:t>
            </a:r>
            <a:endParaRPr sz="1100"/>
          </a:p>
          <a:p>
            <a:pPr indent="0" lvl="0" marL="0" rtl="0" algn="l">
              <a:lnSpc>
                <a:spcPct val="100000"/>
              </a:lnSpc>
              <a:spcBef>
                <a:spcPts val="0"/>
              </a:spcBef>
              <a:spcAft>
                <a:spcPts val="0"/>
              </a:spcAft>
              <a:buNone/>
            </a:pPr>
            <a:r>
              <a:t/>
            </a:r>
            <a:endParaRPr sz="1100"/>
          </a:p>
          <a:p>
            <a:pPr indent="0" lvl="0" marL="0" rtl="0" algn="l">
              <a:lnSpc>
                <a:spcPct val="100000"/>
              </a:lnSpc>
              <a:spcBef>
                <a:spcPts val="0"/>
              </a:spcBef>
              <a:spcAft>
                <a:spcPts val="0"/>
              </a:spcAft>
              <a:buNone/>
            </a:pPr>
            <a:r>
              <a:t/>
            </a:r>
            <a:endParaRPr sz="1100">
              <a:solidFill>
                <a:srgbClr val="000000"/>
              </a:solidFill>
            </a:endParaRPr>
          </a:p>
          <a:p>
            <a:pPr indent="0" lvl="0" marL="0" rtl="0" algn="l">
              <a:lnSpc>
                <a:spcPct val="100000"/>
              </a:lnSpc>
              <a:spcBef>
                <a:spcPts val="0"/>
              </a:spcBef>
              <a:spcAft>
                <a:spcPts val="0"/>
              </a:spcAft>
              <a:buNone/>
            </a:pPr>
            <a:r>
              <a:t/>
            </a:r>
            <a:endParaRPr sz="1100"/>
          </a:p>
          <a:p>
            <a:pPr indent="0" lvl="0" marL="0" rtl="0" algn="l">
              <a:lnSpc>
                <a:spcPct val="100000"/>
              </a:lnSpc>
              <a:spcBef>
                <a:spcPts val="0"/>
              </a:spcBef>
              <a:spcAft>
                <a:spcPts val="0"/>
              </a:spcAft>
              <a:buNone/>
            </a:pPr>
            <a:r>
              <a:t/>
            </a:r>
            <a:endParaRPr sz="1100"/>
          </a:p>
          <a:p>
            <a:pPr indent="0" lvl="0" marL="0" rtl="0" algn="l">
              <a:lnSpc>
                <a:spcPct val="100000"/>
              </a:lnSpc>
              <a:spcBef>
                <a:spcPts val="0"/>
              </a:spcBef>
              <a:spcAft>
                <a:spcPts val="0"/>
              </a:spcAft>
              <a:buNone/>
            </a:pPr>
            <a:r>
              <a:t/>
            </a:r>
            <a:endParaRPr sz="1100"/>
          </a:p>
          <a:p>
            <a:pPr indent="0" lvl="0" marL="0" rtl="0" algn="l">
              <a:lnSpc>
                <a:spcPct val="100000"/>
              </a:lnSpc>
              <a:spcBef>
                <a:spcPts val="0"/>
              </a:spcBef>
              <a:spcAft>
                <a:spcPts val="0"/>
              </a:spcAft>
              <a:buNone/>
            </a:pPr>
            <a:r>
              <a:t/>
            </a:r>
            <a:endParaRPr sz="1100"/>
          </a:p>
          <a:p>
            <a:pPr indent="0" lvl="0" marL="0" rtl="0" algn="l">
              <a:lnSpc>
                <a:spcPct val="100000"/>
              </a:lnSpc>
              <a:spcBef>
                <a:spcPts val="0"/>
              </a:spcBef>
              <a:spcAft>
                <a:spcPts val="0"/>
              </a:spcAft>
              <a:buNone/>
            </a:pPr>
            <a:r>
              <a:t/>
            </a:r>
            <a:endParaRPr sz="1100"/>
          </a:p>
          <a:p>
            <a:pPr indent="0" lvl="0" marL="0" rtl="0" algn="l">
              <a:lnSpc>
                <a:spcPct val="100000"/>
              </a:lnSpc>
              <a:spcBef>
                <a:spcPts val="0"/>
              </a:spcBef>
              <a:spcAft>
                <a:spcPts val="0"/>
              </a:spcAft>
              <a:buNone/>
            </a:pPr>
            <a:r>
              <a:t/>
            </a:r>
            <a:endParaRPr sz="1100">
              <a:solidFill>
                <a:srgbClr val="000000"/>
              </a:solidFill>
            </a:endParaRPr>
          </a:p>
          <a:p>
            <a:pPr indent="0" lvl="0" marL="0" rtl="0" algn="l">
              <a:lnSpc>
                <a:spcPct val="100000"/>
              </a:lnSpc>
              <a:spcBef>
                <a:spcPts val="0"/>
              </a:spcBef>
              <a:spcAft>
                <a:spcPts val="0"/>
              </a:spcAft>
              <a:buNone/>
            </a:pPr>
            <a:r>
              <a:t/>
            </a:r>
            <a:endParaRPr sz="1100"/>
          </a:p>
          <a:p>
            <a:pPr indent="0" lvl="0" marL="0" rtl="0" algn="l">
              <a:lnSpc>
                <a:spcPct val="100000"/>
              </a:lnSpc>
              <a:spcBef>
                <a:spcPts val="0"/>
              </a:spcBef>
              <a:spcAft>
                <a:spcPts val="0"/>
              </a:spcAft>
              <a:buNone/>
            </a:pPr>
            <a:r>
              <a:t/>
            </a:r>
            <a:endParaRPr sz="1100"/>
          </a:p>
          <a:p>
            <a:pPr indent="0" lvl="0" marL="0" rtl="0" algn="l">
              <a:lnSpc>
                <a:spcPct val="100000"/>
              </a:lnSpc>
              <a:spcBef>
                <a:spcPts val="0"/>
              </a:spcBef>
              <a:spcAft>
                <a:spcPts val="0"/>
              </a:spcAft>
              <a:buNone/>
            </a:pPr>
            <a:r>
              <a:t/>
            </a:r>
            <a:endParaRPr sz="1100"/>
          </a:p>
          <a:p>
            <a:pPr indent="0" lvl="0" marL="0" rtl="0" algn="l">
              <a:lnSpc>
                <a:spcPct val="100000"/>
              </a:lnSpc>
              <a:spcBef>
                <a:spcPts val="0"/>
              </a:spcBef>
              <a:spcAft>
                <a:spcPts val="0"/>
              </a:spcAft>
              <a:buNone/>
            </a:pPr>
            <a:r>
              <a:t/>
            </a:r>
            <a:endParaRPr sz="1100"/>
          </a:p>
          <a:p>
            <a:pPr indent="0" lvl="0" marL="0" rtl="0" algn="l">
              <a:lnSpc>
                <a:spcPct val="100000"/>
              </a:lnSpc>
              <a:spcBef>
                <a:spcPts val="0"/>
              </a:spcBef>
              <a:spcAft>
                <a:spcPts val="0"/>
              </a:spcAft>
              <a:buNone/>
            </a:pPr>
            <a:r>
              <a:t/>
            </a:r>
            <a:endParaRPr sz="1100"/>
          </a:p>
          <a:p>
            <a:pPr indent="0" lvl="0" marL="0" rtl="0" algn="l">
              <a:lnSpc>
                <a:spcPct val="100000"/>
              </a:lnSpc>
              <a:spcBef>
                <a:spcPts val="0"/>
              </a:spcBef>
              <a:spcAft>
                <a:spcPts val="0"/>
              </a:spcAft>
              <a:buNone/>
            </a:pPr>
            <a:r>
              <a:t/>
            </a:r>
            <a:endParaRPr sz="1100"/>
          </a:p>
          <a:p>
            <a:pPr indent="0" lvl="0" marL="0" rtl="0" algn="l">
              <a:lnSpc>
                <a:spcPct val="100000"/>
              </a:lnSpc>
              <a:spcBef>
                <a:spcPts val="0"/>
              </a:spcBef>
              <a:spcAft>
                <a:spcPts val="0"/>
              </a:spcAft>
              <a:buNone/>
            </a:pPr>
            <a:r>
              <a:t/>
            </a:r>
            <a:endParaRPr sz="1100"/>
          </a:p>
          <a:p>
            <a:pPr indent="0" lvl="0" marL="0" rtl="0" algn="l">
              <a:lnSpc>
                <a:spcPct val="100000"/>
              </a:lnSpc>
              <a:spcBef>
                <a:spcPts val="0"/>
              </a:spcBef>
              <a:spcAft>
                <a:spcPts val="0"/>
              </a:spcAft>
              <a:buNone/>
            </a:pPr>
            <a:r>
              <a:t/>
            </a:r>
            <a:endParaRPr sz="1100"/>
          </a:p>
          <a:p>
            <a:pPr indent="0" lvl="0" marL="0" rtl="0" algn="l">
              <a:lnSpc>
                <a:spcPct val="100000"/>
              </a:lnSpc>
              <a:spcBef>
                <a:spcPts val="0"/>
              </a:spcBef>
              <a:spcAft>
                <a:spcPts val="0"/>
              </a:spcAft>
              <a:buNone/>
            </a:pPr>
            <a:r>
              <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t/>
            </a:r>
            <a:endParaRPr sz="1100"/>
          </a:p>
          <a:p>
            <a:pPr indent="0" lvl="0" marL="0" rtl="0" algn="l">
              <a:spcBef>
                <a:spcPts val="1600"/>
              </a:spcBef>
              <a:spcAft>
                <a:spcPts val="0"/>
              </a:spcAft>
              <a:buNone/>
            </a:pPr>
            <a:r>
              <a:t/>
            </a:r>
            <a:endParaRPr sz="1100"/>
          </a:p>
          <a:p>
            <a:pPr indent="0" lvl="0" marL="0" rtl="0" algn="l">
              <a:lnSpc>
                <a:spcPct val="100000"/>
              </a:lnSpc>
              <a:spcBef>
                <a:spcPts val="1600"/>
              </a:spcBef>
              <a:spcAft>
                <a:spcPts val="0"/>
              </a:spcAft>
              <a:buNone/>
            </a:pPr>
            <a:r>
              <a:t/>
            </a:r>
            <a:endParaRPr sz="1100"/>
          </a:p>
          <a:p>
            <a:pPr indent="0" lvl="0" marL="0" rtl="0" algn="l">
              <a:lnSpc>
                <a:spcPct val="100000"/>
              </a:lnSpc>
              <a:spcBef>
                <a:spcPts val="0"/>
              </a:spcBef>
              <a:spcAft>
                <a:spcPts val="0"/>
              </a:spcAft>
              <a:buNone/>
            </a:pPr>
            <a:r>
              <a:t/>
            </a:r>
            <a:endParaRPr sz="1100"/>
          </a:p>
          <a:p>
            <a:pPr indent="0" lvl="0" marL="0" rtl="0" algn="l">
              <a:lnSpc>
                <a:spcPct val="100000"/>
              </a:lnSpc>
              <a:spcBef>
                <a:spcPts val="0"/>
              </a:spcBef>
              <a:spcAft>
                <a:spcPts val="0"/>
              </a:spcAft>
              <a:buNone/>
            </a:pPr>
            <a:r>
              <a:t/>
            </a:r>
            <a:endParaRPr sz="1100"/>
          </a:p>
          <a:p>
            <a:pPr indent="0" lvl="0" marL="0" rtl="0" algn="l">
              <a:spcBef>
                <a:spcPts val="0"/>
              </a:spcBef>
              <a:spcAft>
                <a:spcPts val="0"/>
              </a:spcAft>
              <a:buNone/>
            </a:pPr>
            <a:r>
              <a:t/>
            </a:r>
            <a:endParaRPr sz="1100"/>
          </a:p>
          <a:p>
            <a:pPr indent="0" lvl="0" marL="0" rtl="0" algn="l">
              <a:spcBef>
                <a:spcPts val="1600"/>
              </a:spcBef>
              <a:spcAft>
                <a:spcPts val="0"/>
              </a:spcAft>
              <a:buNone/>
            </a:pPr>
            <a:r>
              <a:t/>
            </a:r>
            <a:endParaRPr sz="1100"/>
          </a:p>
          <a:p>
            <a:pPr indent="0" lvl="0" marL="0" rtl="0" algn="l">
              <a:lnSpc>
                <a:spcPct val="100000"/>
              </a:lnSpc>
              <a:spcBef>
                <a:spcPts val="1600"/>
              </a:spcBef>
              <a:spcAft>
                <a:spcPts val="0"/>
              </a:spcAft>
              <a:buNone/>
            </a:pPr>
            <a:r>
              <a:t/>
            </a:r>
            <a:endParaRPr sz="1100"/>
          </a:p>
          <a:p>
            <a:pPr indent="0" lvl="0" marL="0" rtl="0" algn="l">
              <a:lnSpc>
                <a:spcPct val="100000"/>
              </a:lnSpc>
              <a:spcBef>
                <a:spcPts val="0"/>
              </a:spcBef>
              <a:spcAft>
                <a:spcPts val="0"/>
              </a:spcAft>
              <a:buNone/>
            </a:pPr>
            <a:r>
              <a:t/>
            </a:r>
            <a:endParaRPr sz="1100"/>
          </a:p>
          <a:p>
            <a:pPr indent="0" lvl="0" marL="0" rtl="0" algn="l">
              <a:lnSpc>
                <a:spcPct val="100000"/>
              </a:lnSpc>
              <a:spcBef>
                <a:spcPts val="0"/>
              </a:spcBef>
              <a:spcAft>
                <a:spcPts val="0"/>
              </a:spcAft>
              <a:buNone/>
            </a:pPr>
            <a:r>
              <a:t/>
            </a:r>
            <a:endParaRPr sz="1100"/>
          </a:p>
          <a:p>
            <a:pPr indent="0" lvl="0" marL="0" rtl="0" algn="l">
              <a:lnSpc>
                <a:spcPct val="100000"/>
              </a:lnSpc>
              <a:spcBef>
                <a:spcPts val="0"/>
              </a:spcBef>
              <a:spcAft>
                <a:spcPts val="0"/>
              </a:spcAft>
              <a:buNone/>
            </a:pPr>
            <a:r>
              <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3" name="Shape 893"/>
        <p:cNvGrpSpPr/>
        <p:nvPr/>
      </p:nvGrpSpPr>
      <p:grpSpPr>
        <a:xfrm>
          <a:off x="0" y="0"/>
          <a:ext cx="0" cy="0"/>
          <a:chOff x="0" y="0"/>
          <a:chExt cx="0" cy="0"/>
        </a:xfrm>
      </p:grpSpPr>
      <p:sp>
        <p:nvSpPr>
          <p:cNvPr id="894" name="Google Shape;894;p79"/>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1D7E74"/>
                </a:solidFill>
                <a:latin typeface="Nunito"/>
                <a:ea typeface="Nunito"/>
                <a:cs typeface="Nunito"/>
                <a:sym typeface="Nunito"/>
              </a:rPr>
              <a:t>References</a:t>
            </a:r>
            <a:r>
              <a:rPr lang="en"/>
              <a:t> </a:t>
            </a:r>
            <a:endParaRPr/>
          </a:p>
        </p:txBody>
      </p:sp>
      <p:sp>
        <p:nvSpPr>
          <p:cNvPr id="895" name="Google Shape;895;p79"/>
          <p:cNvSpPr txBox="1"/>
          <p:nvPr>
            <p:ph idx="1" type="body"/>
          </p:nvPr>
        </p:nvSpPr>
        <p:spPr>
          <a:xfrm>
            <a:off x="1303800" y="1294250"/>
            <a:ext cx="7030500" cy="35991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100">
                <a:solidFill>
                  <a:srgbClr val="000000"/>
                </a:solidFill>
              </a:rPr>
              <a:t>37. Performance and Scalability: </a:t>
            </a:r>
            <a:r>
              <a:rPr lang="en" sz="1100" u="sng">
                <a:solidFill>
                  <a:schemeClr val="accent5"/>
                </a:solidFill>
                <a:hlinkClick r:id="rId3"/>
              </a:rPr>
              <a:t>https://jira.mongodb.org/secure/attachment/.../MongoDB_Architecture_Guide.pdf</a:t>
            </a:r>
            <a:r>
              <a:rPr lang="en" sz="1100"/>
              <a:t> </a:t>
            </a:r>
            <a:r>
              <a:rPr lang="en" sz="1100">
                <a:solidFill>
                  <a:srgbClr val="000000"/>
                </a:solidFill>
              </a:rPr>
              <a:t>(</a:t>
            </a:r>
            <a:r>
              <a:rPr lang="en" sz="1100"/>
              <a:t>Slide 30)</a:t>
            </a:r>
            <a:endParaRPr sz="1100"/>
          </a:p>
          <a:p>
            <a:pPr indent="0" lvl="0" marL="0" rtl="0" algn="l">
              <a:lnSpc>
                <a:spcPct val="100000"/>
              </a:lnSpc>
              <a:spcBef>
                <a:spcPts val="0"/>
              </a:spcBef>
              <a:spcAft>
                <a:spcPts val="0"/>
              </a:spcAft>
              <a:buNone/>
            </a:pPr>
            <a:r>
              <a:rPr lang="en" sz="1100">
                <a:solidFill>
                  <a:srgbClr val="000000"/>
                </a:solidFill>
              </a:rPr>
              <a:t>38.Recoverability and Security: </a:t>
            </a:r>
            <a:r>
              <a:rPr lang="en" sz="1100" u="sng">
                <a:solidFill>
                  <a:schemeClr val="accent5"/>
                </a:solidFill>
                <a:hlinkClick r:id="rId4"/>
              </a:rPr>
              <a:t>https://jira.mongodb.org/secure/attachment/.../MongoDB_Architecture_Guide.pdf</a:t>
            </a:r>
            <a:r>
              <a:rPr lang="en" sz="1100"/>
              <a:t> (Slide 31)</a:t>
            </a:r>
            <a:endParaRPr sz="1100"/>
          </a:p>
          <a:p>
            <a:pPr indent="0" lvl="0" marL="0" rtl="0" algn="l">
              <a:lnSpc>
                <a:spcPct val="100000"/>
              </a:lnSpc>
              <a:spcBef>
                <a:spcPts val="0"/>
              </a:spcBef>
              <a:spcAft>
                <a:spcPts val="0"/>
              </a:spcAft>
              <a:buNone/>
            </a:pPr>
            <a:r>
              <a:rPr lang="en" sz="1100">
                <a:solidFill>
                  <a:srgbClr val="000000"/>
                </a:solidFill>
              </a:rPr>
              <a:t>39. Homemaker Image: </a:t>
            </a:r>
            <a:r>
              <a:rPr lang="en" sz="1100" u="sng">
                <a:solidFill>
                  <a:schemeClr val="accent5"/>
                </a:solidFill>
                <a:hlinkClick r:id="rId5"/>
              </a:rPr>
              <a:t>https://bit.ly/2UZCDaO</a:t>
            </a:r>
            <a:r>
              <a:rPr lang="en" sz="1100"/>
              <a:t> (Slide 34)</a:t>
            </a:r>
            <a:endParaRPr sz="1100"/>
          </a:p>
          <a:p>
            <a:pPr indent="0" lvl="0" marL="0" rtl="0" algn="l">
              <a:lnSpc>
                <a:spcPct val="100000"/>
              </a:lnSpc>
              <a:spcBef>
                <a:spcPts val="0"/>
              </a:spcBef>
              <a:spcAft>
                <a:spcPts val="0"/>
              </a:spcAft>
              <a:buNone/>
            </a:pPr>
            <a:r>
              <a:rPr lang="en" sz="1100">
                <a:solidFill>
                  <a:srgbClr val="000000"/>
                </a:solidFill>
              </a:rPr>
              <a:t>40. College Student Image: </a:t>
            </a:r>
            <a:r>
              <a:rPr lang="en" sz="1100" u="sng">
                <a:solidFill>
                  <a:schemeClr val="accent5"/>
                </a:solidFill>
                <a:hlinkClick r:id="rId6"/>
              </a:rPr>
              <a:t>https://bit.ly/2TY0Az6</a:t>
            </a:r>
            <a:r>
              <a:rPr lang="en" sz="1100"/>
              <a:t> (Slide 35)</a:t>
            </a:r>
            <a:endParaRPr sz="1100"/>
          </a:p>
          <a:p>
            <a:pPr indent="0" lvl="0" marL="0" rtl="0" algn="l">
              <a:lnSpc>
                <a:spcPct val="100000"/>
              </a:lnSpc>
              <a:spcBef>
                <a:spcPts val="0"/>
              </a:spcBef>
              <a:spcAft>
                <a:spcPts val="0"/>
              </a:spcAft>
              <a:buNone/>
            </a:pPr>
            <a:r>
              <a:rPr lang="en" sz="1100">
                <a:solidFill>
                  <a:srgbClr val="000000"/>
                </a:solidFill>
              </a:rPr>
              <a:t>41. Database Administrator Image: </a:t>
            </a:r>
            <a:r>
              <a:rPr lang="en" sz="1100" u="sng">
                <a:solidFill>
                  <a:schemeClr val="accent5"/>
                </a:solidFill>
                <a:hlinkClick r:id="rId7"/>
              </a:rPr>
              <a:t>https://bit.ly/2SW3I1h</a:t>
            </a:r>
            <a:r>
              <a:rPr lang="en" sz="1100"/>
              <a:t> (Slide 36)</a:t>
            </a:r>
            <a:endParaRPr sz="1100"/>
          </a:p>
          <a:p>
            <a:pPr indent="0" lvl="0" marL="0" rtl="0" algn="l">
              <a:lnSpc>
                <a:spcPct val="100000"/>
              </a:lnSpc>
              <a:spcBef>
                <a:spcPts val="0"/>
              </a:spcBef>
              <a:spcAft>
                <a:spcPts val="0"/>
              </a:spcAft>
              <a:buNone/>
            </a:pPr>
            <a:r>
              <a:rPr lang="en" sz="1100">
                <a:solidFill>
                  <a:srgbClr val="000000"/>
                </a:solidFill>
              </a:rPr>
              <a:t>42. Style Manager Image: </a:t>
            </a:r>
            <a:r>
              <a:rPr lang="en" sz="1100" u="sng">
                <a:solidFill>
                  <a:schemeClr val="accent5"/>
                </a:solidFill>
                <a:hlinkClick r:id="rId8"/>
              </a:rPr>
              <a:t>https://bit.ly/2tvXHKl</a:t>
            </a:r>
            <a:r>
              <a:rPr lang="en" sz="1100"/>
              <a:t>(Slide 37)</a:t>
            </a:r>
            <a:endParaRPr sz="1100"/>
          </a:p>
          <a:p>
            <a:pPr indent="0" lvl="0" marL="0" rtl="0" algn="l">
              <a:lnSpc>
                <a:spcPct val="100000"/>
              </a:lnSpc>
              <a:spcBef>
                <a:spcPts val="0"/>
              </a:spcBef>
              <a:spcAft>
                <a:spcPts val="0"/>
              </a:spcAft>
              <a:buNone/>
            </a:pPr>
            <a:r>
              <a:rPr lang="en" sz="1100">
                <a:solidFill>
                  <a:srgbClr val="000000"/>
                </a:solidFill>
              </a:rPr>
              <a:t>43. Data Analyst Image: </a:t>
            </a:r>
            <a:r>
              <a:rPr lang="en" sz="1100" u="sng">
                <a:solidFill>
                  <a:schemeClr val="accent5"/>
                </a:solidFill>
                <a:hlinkClick r:id="rId9"/>
              </a:rPr>
              <a:t>https://bit.ly/2NhDzV6</a:t>
            </a:r>
            <a:r>
              <a:rPr lang="en" sz="1100"/>
              <a:t> (Slide 38)</a:t>
            </a:r>
            <a:endParaRPr sz="1100"/>
          </a:p>
          <a:p>
            <a:pPr indent="0" lvl="0" marL="0" rtl="0" algn="l">
              <a:lnSpc>
                <a:spcPct val="100000"/>
              </a:lnSpc>
              <a:spcBef>
                <a:spcPts val="0"/>
              </a:spcBef>
              <a:spcAft>
                <a:spcPts val="0"/>
              </a:spcAft>
              <a:buNone/>
            </a:pPr>
            <a:r>
              <a:rPr lang="en" sz="1100">
                <a:solidFill>
                  <a:srgbClr val="000000"/>
                </a:solidFill>
              </a:rPr>
              <a:t>44. Customer Relationship Manager Image: </a:t>
            </a:r>
            <a:r>
              <a:rPr lang="en" sz="1100" u="sng">
                <a:solidFill>
                  <a:schemeClr val="accent5"/>
                </a:solidFill>
                <a:hlinkClick r:id="rId10"/>
              </a:rPr>
              <a:t>https://bit.ly/2V5RMXU</a:t>
            </a:r>
            <a:r>
              <a:rPr lang="en" sz="1100">
                <a:solidFill>
                  <a:srgbClr val="000000"/>
                </a:solidFill>
              </a:rPr>
              <a:t>  </a:t>
            </a:r>
            <a:r>
              <a:rPr lang="en" sz="1100"/>
              <a:t>(Slide 39)</a:t>
            </a:r>
            <a:endParaRPr sz="1100">
              <a:solidFill>
                <a:srgbClr val="000000"/>
              </a:solidFill>
            </a:endParaRPr>
          </a:p>
          <a:p>
            <a:pPr indent="0" lvl="0" marL="0" marR="0" rtl="0" algn="l">
              <a:lnSpc>
                <a:spcPct val="100000"/>
              </a:lnSpc>
              <a:spcBef>
                <a:spcPts val="0"/>
              </a:spcBef>
              <a:spcAft>
                <a:spcPts val="0"/>
              </a:spcAft>
              <a:buNone/>
            </a:pPr>
            <a:r>
              <a:rPr lang="en" sz="1100">
                <a:solidFill>
                  <a:srgbClr val="000000"/>
                </a:solidFill>
              </a:rPr>
              <a:t>45. Customer Relationship Manager Bio: </a:t>
            </a:r>
            <a:r>
              <a:rPr lang="en" sz="1100" u="sng">
                <a:solidFill>
                  <a:schemeClr val="accent5"/>
                </a:solidFill>
                <a:hlinkClick r:id="rId11"/>
              </a:rPr>
              <a:t>https://www.charterselection.com/marketing-job-descriptions/crm-manager-job-description</a:t>
            </a:r>
            <a:r>
              <a:rPr lang="en" sz="1100"/>
              <a:t> (Slide 40)</a:t>
            </a:r>
            <a:endParaRPr sz="1100"/>
          </a:p>
          <a:p>
            <a:pPr indent="0" lvl="0" marL="0" rtl="0" algn="l">
              <a:lnSpc>
                <a:spcPct val="100000"/>
              </a:lnSpc>
              <a:spcBef>
                <a:spcPts val="0"/>
              </a:spcBef>
              <a:spcAft>
                <a:spcPts val="0"/>
              </a:spcAft>
              <a:buNone/>
            </a:pPr>
            <a:r>
              <a:rPr lang="en" sz="1100">
                <a:solidFill>
                  <a:srgbClr val="000000"/>
                </a:solidFill>
              </a:rPr>
              <a:t>46. RAD and Rockstar SDLC Model Diagram drawn using: </a:t>
            </a:r>
            <a:r>
              <a:rPr lang="en" sz="1100" u="sng">
                <a:solidFill>
                  <a:schemeClr val="accent5"/>
                </a:solidFill>
                <a:hlinkClick r:id="rId12"/>
              </a:rPr>
              <a:t>draw.io </a:t>
            </a:r>
            <a:r>
              <a:rPr lang="en" sz="1100"/>
              <a:t>(Slide 53)</a:t>
            </a:r>
            <a:endParaRPr sz="1100">
              <a:solidFill>
                <a:srgbClr val="000000"/>
              </a:solidFill>
            </a:endParaRPr>
          </a:p>
          <a:p>
            <a:pPr indent="0" lvl="0" marL="0" marR="0" rtl="0" algn="l">
              <a:lnSpc>
                <a:spcPct val="100000"/>
              </a:lnSpc>
              <a:spcBef>
                <a:spcPts val="0"/>
              </a:spcBef>
              <a:spcAft>
                <a:spcPts val="0"/>
              </a:spcAft>
              <a:buNone/>
            </a:pPr>
            <a:r>
              <a:t/>
            </a:r>
            <a:endParaRPr sz="1100"/>
          </a:p>
          <a:p>
            <a:pPr indent="0" lvl="0" marL="0" marR="0" rtl="0" algn="l">
              <a:lnSpc>
                <a:spcPct val="100000"/>
              </a:lnSpc>
              <a:spcBef>
                <a:spcPts val="0"/>
              </a:spcBef>
              <a:spcAft>
                <a:spcPts val="0"/>
              </a:spcAft>
              <a:buNone/>
            </a:pPr>
            <a:r>
              <a:t/>
            </a:r>
            <a:endParaRPr sz="1100"/>
          </a:p>
          <a:p>
            <a:pPr indent="0" lvl="0" marL="0" marR="0" rtl="0" algn="l">
              <a:lnSpc>
                <a:spcPct val="100000"/>
              </a:lnSpc>
              <a:spcBef>
                <a:spcPts val="0"/>
              </a:spcBef>
              <a:spcAft>
                <a:spcPts val="0"/>
              </a:spcAft>
              <a:buNone/>
            </a:pPr>
            <a:r>
              <a:t/>
            </a:r>
            <a:endParaRPr sz="1100"/>
          </a:p>
          <a:p>
            <a:pPr indent="0" lvl="0" marL="0" marR="0" rtl="0" algn="l">
              <a:lnSpc>
                <a:spcPct val="100000"/>
              </a:lnSpc>
              <a:spcBef>
                <a:spcPts val="0"/>
              </a:spcBef>
              <a:spcAft>
                <a:spcPts val="0"/>
              </a:spcAft>
              <a:buNone/>
            </a:pPr>
            <a:r>
              <a:t/>
            </a:r>
            <a:endParaRPr sz="1100">
              <a:solidFill>
                <a:srgbClr val="000000"/>
              </a:solidFill>
            </a:endParaRPr>
          </a:p>
          <a:p>
            <a:pPr indent="0" lvl="0" marL="0" marR="0" rtl="0" algn="l">
              <a:lnSpc>
                <a:spcPct val="100000"/>
              </a:lnSpc>
              <a:spcBef>
                <a:spcPts val="0"/>
              </a:spcBef>
              <a:spcAft>
                <a:spcPts val="0"/>
              </a:spcAft>
              <a:buNone/>
            </a:pPr>
            <a:r>
              <a:t/>
            </a:r>
            <a:endParaRPr sz="1100">
              <a:solidFill>
                <a:srgbClr val="000000"/>
              </a:solidFill>
            </a:endParaRPr>
          </a:p>
          <a:p>
            <a:pPr indent="0" lvl="0" marL="0" marR="0" rtl="0" algn="l">
              <a:lnSpc>
                <a:spcPct val="100000"/>
              </a:lnSpc>
              <a:spcBef>
                <a:spcPts val="0"/>
              </a:spcBef>
              <a:spcAft>
                <a:spcPts val="0"/>
              </a:spcAft>
              <a:buNone/>
            </a:pPr>
            <a:r>
              <a:t/>
            </a:r>
            <a:endParaRPr sz="1100">
              <a:solidFill>
                <a:srgbClr val="000000"/>
              </a:solidFill>
            </a:endParaRPr>
          </a:p>
          <a:p>
            <a:pPr indent="0" lvl="0" marL="0" marR="0" rtl="0" algn="l">
              <a:lnSpc>
                <a:spcPct val="100000"/>
              </a:lnSpc>
              <a:spcBef>
                <a:spcPts val="0"/>
              </a:spcBef>
              <a:spcAft>
                <a:spcPts val="0"/>
              </a:spcAft>
              <a:buNone/>
            </a:pPr>
            <a:r>
              <a:t/>
            </a:r>
            <a:endParaRPr sz="1100">
              <a:solidFill>
                <a:srgbClr val="000000"/>
              </a:solidFill>
            </a:endParaRPr>
          </a:p>
          <a:p>
            <a:pPr indent="0" lvl="0" marL="0" marR="0" rtl="0" algn="l">
              <a:lnSpc>
                <a:spcPct val="100000"/>
              </a:lnSpc>
              <a:spcBef>
                <a:spcPts val="0"/>
              </a:spcBef>
              <a:spcAft>
                <a:spcPts val="0"/>
              </a:spcAft>
              <a:buNone/>
            </a:pPr>
            <a:r>
              <a:t/>
            </a:r>
            <a:endParaRPr sz="1100" u="sng">
              <a:solidFill>
                <a:schemeClr val="accent5"/>
              </a:solidFill>
            </a:endParaRPr>
          </a:p>
          <a:p>
            <a:pPr indent="0" lvl="0" marL="0" rtl="0" algn="l">
              <a:lnSpc>
                <a:spcPct val="100000"/>
              </a:lnSpc>
              <a:spcBef>
                <a:spcPts val="0"/>
              </a:spcBef>
              <a:spcAft>
                <a:spcPts val="0"/>
              </a:spcAft>
              <a:buNone/>
            </a:pPr>
            <a:r>
              <a:t/>
            </a:r>
            <a:endParaRPr sz="1100"/>
          </a:p>
          <a:p>
            <a:pPr indent="0" lvl="0" marL="0" rtl="0" algn="l">
              <a:lnSpc>
                <a:spcPct val="100000"/>
              </a:lnSpc>
              <a:spcBef>
                <a:spcPts val="0"/>
              </a:spcBef>
              <a:spcAft>
                <a:spcPts val="0"/>
              </a:spcAft>
              <a:buNone/>
            </a:pPr>
            <a:r>
              <a:t/>
            </a:r>
            <a:endParaRPr sz="1100"/>
          </a:p>
          <a:p>
            <a:pPr indent="0" lvl="0" marL="0" rtl="0" algn="l">
              <a:lnSpc>
                <a:spcPct val="100000"/>
              </a:lnSpc>
              <a:spcBef>
                <a:spcPts val="0"/>
              </a:spcBef>
              <a:spcAft>
                <a:spcPts val="0"/>
              </a:spcAft>
              <a:buNone/>
            </a:pPr>
            <a:r>
              <a:t/>
            </a:r>
            <a:endParaRPr sz="1100"/>
          </a:p>
          <a:p>
            <a:pPr indent="0" lvl="0" marL="0" rtl="0" algn="l">
              <a:lnSpc>
                <a:spcPct val="100000"/>
              </a:lnSpc>
              <a:spcBef>
                <a:spcPts val="0"/>
              </a:spcBef>
              <a:spcAft>
                <a:spcPts val="0"/>
              </a:spcAft>
              <a:buNone/>
            </a:pPr>
            <a:r>
              <a:t/>
            </a:r>
            <a:endParaRPr sz="1100"/>
          </a:p>
          <a:p>
            <a:pPr indent="0" lvl="0" marL="0" rtl="0" algn="l">
              <a:lnSpc>
                <a:spcPct val="100000"/>
              </a:lnSpc>
              <a:spcBef>
                <a:spcPts val="0"/>
              </a:spcBef>
              <a:spcAft>
                <a:spcPts val="0"/>
              </a:spcAft>
              <a:buNone/>
            </a:pPr>
            <a:r>
              <a:t/>
            </a:r>
            <a:endParaRPr sz="1100">
              <a:solidFill>
                <a:srgbClr val="000000"/>
              </a:solidFill>
            </a:endParaRPr>
          </a:p>
          <a:p>
            <a:pPr indent="0" lvl="0" marL="0" rtl="0" algn="l">
              <a:lnSpc>
                <a:spcPct val="100000"/>
              </a:lnSpc>
              <a:spcBef>
                <a:spcPts val="0"/>
              </a:spcBef>
              <a:spcAft>
                <a:spcPts val="0"/>
              </a:spcAft>
              <a:buNone/>
            </a:pPr>
            <a:r>
              <a:t/>
            </a:r>
            <a:endParaRPr sz="1100"/>
          </a:p>
          <a:p>
            <a:pPr indent="0" lvl="0" marL="0" rtl="0" algn="l">
              <a:lnSpc>
                <a:spcPct val="100000"/>
              </a:lnSpc>
              <a:spcBef>
                <a:spcPts val="0"/>
              </a:spcBef>
              <a:spcAft>
                <a:spcPts val="0"/>
              </a:spcAft>
              <a:buNone/>
            </a:pPr>
            <a:r>
              <a:t/>
            </a:r>
            <a:endParaRPr sz="1100"/>
          </a:p>
          <a:p>
            <a:pPr indent="0" lvl="0" marL="0" rtl="0" algn="l">
              <a:lnSpc>
                <a:spcPct val="100000"/>
              </a:lnSpc>
              <a:spcBef>
                <a:spcPts val="0"/>
              </a:spcBef>
              <a:spcAft>
                <a:spcPts val="0"/>
              </a:spcAft>
              <a:buNone/>
            </a:pPr>
            <a:r>
              <a:t/>
            </a:r>
            <a:endParaRPr sz="1100"/>
          </a:p>
          <a:p>
            <a:pPr indent="0" lvl="0" marL="0" rtl="0" algn="l">
              <a:lnSpc>
                <a:spcPct val="100000"/>
              </a:lnSpc>
              <a:spcBef>
                <a:spcPts val="0"/>
              </a:spcBef>
              <a:spcAft>
                <a:spcPts val="0"/>
              </a:spcAft>
              <a:buNone/>
            </a:pPr>
            <a:r>
              <a:t/>
            </a:r>
            <a:endParaRPr sz="1100"/>
          </a:p>
          <a:p>
            <a:pPr indent="0" lvl="0" marL="0" rtl="0" algn="l">
              <a:lnSpc>
                <a:spcPct val="100000"/>
              </a:lnSpc>
              <a:spcBef>
                <a:spcPts val="0"/>
              </a:spcBef>
              <a:spcAft>
                <a:spcPts val="0"/>
              </a:spcAft>
              <a:buNone/>
            </a:pPr>
            <a:r>
              <a:t/>
            </a:r>
            <a:endParaRPr sz="1100"/>
          </a:p>
          <a:p>
            <a:pPr indent="0" lvl="0" marL="0" rtl="0" algn="l">
              <a:lnSpc>
                <a:spcPct val="100000"/>
              </a:lnSpc>
              <a:spcBef>
                <a:spcPts val="0"/>
              </a:spcBef>
              <a:spcAft>
                <a:spcPts val="0"/>
              </a:spcAft>
              <a:buNone/>
            </a:pPr>
            <a:r>
              <a:t/>
            </a:r>
            <a:endParaRPr sz="1100">
              <a:solidFill>
                <a:srgbClr val="000000"/>
              </a:solidFill>
            </a:endParaRPr>
          </a:p>
          <a:p>
            <a:pPr indent="0" lvl="0" marL="0" rtl="0" algn="l">
              <a:lnSpc>
                <a:spcPct val="100000"/>
              </a:lnSpc>
              <a:spcBef>
                <a:spcPts val="0"/>
              </a:spcBef>
              <a:spcAft>
                <a:spcPts val="0"/>
              </a:spcAft>
              <a:buNone/>
            </a:pPr>
            <a:r>
              <a:t/>
            </a:r>
            <a:endParaRPr sz="1100"/>
          </a:p>
          <a:p>
            <a:pPr indent="0" lvl="0" marL="0" rtl="0" algn="l">
              <a:lnSpc>
                <a:spcPct val="100000"/>
              </a:lnSpc>
              <a:spcBef>
                <a:spcPts val="0"/>
              </a:spcBef>
              <a:spcAft>
                <a:spcPts val="0"/>
              </a:spcAft>
              <a:buNone/>
            </a:pPr>
            <a:r>
              <a:t/>
            </a:r>
            <a:endParaRPr sz="1100"/>
          </a:p>
          <a:p>
            <a:pPr indent="0" lvl="0" marL="0" rtl="0" algn="l">
              <a:lnSpc>
                <a:spcPct val="100000"/>
              </a:lnSpc>
              <a:spcBef>
                <a:spcPts val="0"/>
              </a:spcBef>
              <a:spcAft>
                <a:spcPts val="0"/>
              </a:spcAft>
              <a:buNone/>
            </a:pPr>
            <a:r>
              <a:t/>
            </a:r>
            <a:endParaRPr sz="1100"/>
          </a:p>
          <a:p>
            <a:pPr indent="0" lvl="0" marL="0" rtl="0" algn="l">
              <a:lnSpc>
                <a:spcPct val="100000"/>
              </a:lnSpc>
              <a:spcBef>
                <a:spcPts val="0"/>
              </a:spcBef>
              <a:spcAft>
                <a:spcPts val="0"/>
              </a:spcAft>
              <a:buNone/>
            </a:pPr>
            <a:r>
              <a:t/>
            </a:r>
            <a:endParaRPr sz="1100"/>
          </a:p>
          <a:p>
            <a:pPr indent="0" lvl="0" marL="0" rtl="0" algn="l">
              <a:lnSpc>
                <a:spcPct val="100000"/>
              </a:lnSpc>
              <a:spcBef>
                <a:spcPts val="0"/>
              </a:spcBef>
              <a:spcAft>
                <a:spcPts val="0"/>
              </a:spcAft>
              <a:buNone/>
            </a:pPr>
            <a:r>
              <a:t/>
            </a:r>
            <a:endParaRPr sz="1100"/>
          </a:p>
          <a:p>
            <a:pPr indent="0" lvl="0" marL="0" rtl="0" algn="l">
              <a:lnSpc>
                <a:spcPct val="100000"/>
              </a:lnSpc>
              <a:spcBef>
                <a:spcPts val="0"/>
              </a:spcBef>
              <a:spcAft>
                <a:spcPts val="0"/>
              </a:spcAft>
              <a:buNone/>
            </a:pPr>
            <a:r>
              <a:t/>
            </a:r>
            <a:endParaRPr sz="1100"/>
          </a:p>
          <a:p>
            <a:pPr indent="0" lvl="0" marL="0" rtl="0" algn="l">
              <a:lnSpc>
                <a:spcPct val="100000"/>
              </a:lnSpc>
              <a:spcBef>
                <a:spcPts val="0"/>
              </a:spcBef>
              <a:spcAft>
                <a:spcPts val="0"/>
              </a:spcAft>
              <a:buNone/>
            </a:pPr>
            <a:r>
              <a:t/>
            </a:r>
            <a:endParaRPr sz="1100"/>
          </a:p>
          <a:p>
            <a:pPr indent="0" lvl="0" marL="0" rtl="0" algn="l">
              <a:lnSpc>
                <a:spcPct val="100000"/>
              </a:lnSpc>
              <a:spcBef>
                <a:spcPts val="0"/>
              </a:spcBef>
              <a:spcAft>
                <a:spcPts val="0"/>
              </a:spcAft>
              <a:buNone/>
            </a:pPr>
            <a:r>
              <a:t/>
            </a:r>
            <a:endParaRPr sz="1100"/>
          </a:p>
          <a:p>
            <a:pPr indent="0" lvl="0" marL="0" rtl="0" algn="l">
              <a:lnSpc>
                <a:spcPct val="100000"/>
              </a:lnSpc>
              <a:spcBef>
                <a:spcPts val="0"/>
              </a:spcBef>
              <a:spcAft>
                <a:spcPts val="0"/>
              </a:spcAft>
              <a:buNone/>
            </a:pPr>
            <a:r>
              <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t/>
            </a:r>
            <a:endParaRPr sz="1100"/>
          </a:p>
          <a:p>
            <a:pPr indent="0" lvl="0" marL="0" rtl="0" algn="l">
              <a:spcBef>
                <a:spcPts val="1600"/>
              </a:spcBef>
              <a:spcAft>
                <a:spcPts val="0"/>
              </a:spcAft>
              <a:buNone/>
            </a:pPr>
            <a:r>
              <a:t/>
            </a:r>
            <a:endParaRPr sz="1100"/>
          </a:p>
          <a:p>
            <a:pPr indent="0" lvl="0" marL="0" rtl="0" algn="l">
              <a:lnSpc>
                <a:spcPct val="100000"/>
              </a:lnSpc>
              <a:spcBef>
                <a:spcPts val="1600"/>
              </a:spcBef>
              <a:spcAft>
                <a:spcPts val="0"/>
              </a:spcAft>
              <a:buNone/>
            </a:pPr>
            <a:r>
              <a:t/>
            </a:r>
            <a:endParaRPr sz="1100"/>
          </a:p>
          <a:p>
            <a:pPr indent="0" lvl="0" marL="0" rtl="0" algn="l">
              <a:lnSpc>
                <a:spcPct val="100000"/>
              </a:lnSpc>
              <a:spcBef>
                <a:spcPts val="0"/>
              </a:spcBef>
              <a:spcAft>
                <a:spcPts val="0"/>
              </a:spcAft>
              <a:buNone/>
            </a:pPr>
            <a:r>
              <a:t/>
            </a:r>
            <a:endParaRPr sz="1100"/>
          </a:p>
          <a:p>
            <a:pPr indent="0" lvl="0" marL="0" rtl="0" algn="l">
              <a:lnSpc>
                <a:spcPct val="100000"/>
              </a:lnSpc>
              <a:spcBef>
                <a:spcPts val="0"/>
              </a:spcBef>
              <a:spcAft>
                <a:spcPts val="0"/>
              </a:spcAft>
              <a:buNone/>
            </a:pPr>
            <a:r>
              <a:t/>
            </a:r>
            <a:endParaRPr sz="1100"/>
          </a:p>
          <a:p>
            <a:pPr indent="0" lvl="0" marL="0" rtl="0" algn="l">
              <a:spcBef>
                <a:spcPts val="0"/>
              </a:spcBef>
              <a:spcAft>
                <a:spcPts val="0"/>
              </a:spcAft>
              <a:buNone/>
            </a:pPr>
            <a:r>
              <a:t/>
            </a:r>
            <a:endParaRPr sz="1100"/>
          </a:p>
          <a:p>
            <a:pPr indent="0" lvl="0" marL="0" rtl="0" algn="l">
              <a:spcBef>
                <a:spcPts val="1600"/>
              </a:spcBef>
              <a:spcAft>
                <a:spcPts val="0"/>
              </a:spcAft>
              <a:buNone/>
            </a:pPr>
            <a:r>
              <a:t/>
            </a:r>
            <a:endParaRPr sz="1100"/>
          </a:p>
          <a:p>
            <a:pPr indent="0" lvl="0" marL="0" rtl="0" algn="l">
              <a:lnSpc>
                <a:spcPct val="100000"/>
              </a:lnSpc>
              <a:spcBef>
                <a:spcPts val="1600"/>
              </a:spcBef>
              <a:spcAft>
                <a:spcPts val="0"/>
              </a:spcAft>
              <a:buNone/>
            </a:pPr>
            <a:r>
              <a:t/>
            </a:r>
            <a:endParaRPr sz="1100"/>
          </a:p>
          <a:p>
            <a:pPr indent="0" lvl="0" marL="0" rtl="0" algn="l">
              <a:lnSpc>
                <a:spcPct val="100000"/>
              </a:lnSpc>
              <a:spcBef>
                <a:spcPts val="0"/>
              </a:spcBef>
              <a:spcAft>
                <a:spcPts val="0"/>
              </a:spcAft>
              <a:buNone/>
            </a:pPr>
            <a:r>
              <a:t/>
            </a:r>
            <a:endParaRPr sz="1100"/>
          </a:p>
          <a:p>
            <a:pPr indent="0" lvl="0" marL="0" rtl="0" algn="l">
              <a:lnSpc>
                <a:spcPct val="100000"/>
              </a:lnSpc>
              <a:spcBef>
                <a:spcPts val="0"/>
              </a:spcBef>
              <a:spcAft>
                <a:spcPts val="0"/>
              </a:spcAft>
              <a:buNone/>
            </a:pPr>
            <a:r>
              <a:t/>
            </a:r>
            <a:endParaRPr sz="1100"/>
          </a:p>
          <a:p>
            <a:pPr indent="0" lvl="0" marL="0" rtl="0" algn="l">
              <a:lnSpc>
                <a:spcPct val="100000"/>
              </a:lnSpc>
              <a:spcBef>
                <a:spcPts val="0"/>
              </a:spcBef>
              <a:spcAft>
                <a:spcPts val="0"/>
              </a:spcAft>
              <a:buNone/>
            </a:pPr>
            <a:r>
              <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9" name="Shape 899"/>
        <p:cNvGrpSpPr/>
        <p:nvPr/>
      </p:nvGrpSpPr>
      <p:grpSpPr>
        <a:xfrm>
          <a:off x="0" y="0"/>
          <a:ext cx="0" cy="0"/>
          <a:chOff x="0" y="0"/>
          <a:chExt cx="0" cy="0"/>
        </a:xfrm>
      </p:grpSpPr>
      <p:sp>
        <p:nvSpPr>
          <p:cNvPr id="900" name="Google Shape;900;p80"/>
          <p:cNvSpPr txBox="1"/>
          <p:nvPr>
            <p:ph type="title"/>
          </p:nvPr>
        </p:nvSpPr>
        <p:spPr>
          <a:xfrm>
            <a:off x="1388625" y="772725"/>
            <a:ext cx="6366900" cy="1863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800">
                <a:latin typeface="Nunito"/>
                <a:ea typeface="Nunito"/>
                <a:cs typeface="Nunito"/>
                <a:sym typeface="Nunito"/>
              </a:rPr>
              <a:t>Backup Slides</a:t>
            </a:r>
            <a:endParaRPr>
              <a:latin typeface="Nunito"/>
              <a:ea typeface="Nunito"/>
              <a:cs typeface="Nunito"/>
              <a:sym typeface="Nunito"/>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4" name="Shape 904"/>
        <p:cNvGrpSpPr/>
        <p:nvPr/>
      </p:nvGrpSpPr>
      <p:grpSpPr>
        <a:xfrm>
          <a:off x="0" y="0"/>
          <a:ext cx="0" cy="0"/>
          <a:chOff x="0" y="0"/>
          <a:chExt cx="0" cy="0"/>
        </a:xfrm>
      </p:grpSpPr>
      <p:grpSp>
        <p:nvGrpSpPr>
          <p:cNvPr id="905" name="Google Shape;905;p81"/>
          <p:cNvGrpSpPr/>
          <p:nvPr/>
        </p:nvGrpSpPr>
        <p:grpSpPr>
          <a:xfrm>
            <a:off x="1285750" y="1248375"/>
            <a:ext cx="1834900" cy="2315200"/>
            <a:chOff x="1083025" y="1574025"/>
            <a:chExt cx="1834900" cy="2315200"/>
          </a:xfrm>
        </p:grpSpPr>
        <p:sp>
          <p:nvSpPr>
            <p:cNvPr id="906" name="Google Shape;906;p81"/>
            <p:cNvSpPr txBox="1"/>
            <p:nvPr/>
          </p:nvSpPr>
          <p:spPr>
            <a:xfrm>
              <a:off x="1604274" y="1574025"/>
              <a:ext cx="624300" cy="24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b="1" lang="en" sz="900">
                  <a:solidFill>
                    <a:srgbClr val="0B7140"/>
                  </a:solidFill>
                  <a:latin typeface="Nunito"/>
                  <a:ea typeface="Nunito"/>
                  <a:cs typeface="Nunito"/>
                  <a:sym typeface="Nunito"/>
                </a:rPr>
                <a:t>May 2, 2019</a:t>
              </a:r>
              <a:endParaRPr b="1" sz="900">
                <a:solidFill>
                  <a:srgbClr val="0B7140"/>
                </a:solidFill>
                <a:latin typeface="Nunito"/>
                <a:ea typeface="Nunito"/>
                <a:cs typeface="Nunito"/>
                <a:sym typeface="Nunito"/>
              </a:endParaRPr>
            </a:p>
          </p:txBody>
        </p:sp>
        <p:sp>
          <p:nvSpPr>
            <p:cNvPr id="907" name="Google Shape;907;p81"/>
            <p:cNvSpPr txBox="1"/>
            <p:nvPr/>
          </p:nvSpPr>
          <p:spPr>
            <a:xfrm>
              <a:off x="1235825" y="2695025"/>
              <a:ext cx="1505100" cy="446400"/>
            </a:xfrm>
            <a:prstGeom prst="rect">
              <a:avLst/>
            </a:prstGeom>
            <a:noFill/>
            <a:ln>
              <a:noFill/>
            </a:ln>
          </p:spPr>
          <p:txBody>
            <a:bodyPr anchorCtr="0" anchor="b" bIns="91425" lIns="91425" spcFirstLastPara="1" rIns="91425" wrap="square" tIns="91425">
              <a:noAutofit/>
            </a:bodyPr>
            <a:lstStyle/>
            <a:p>
              <a:pPr indent="0" lvl="0" marL="0" rtl="0" algn="ctr">
                <a:lnSpc>
                  <a:spcPct val="115000"/>
                </a:lnSpc>
                <a:spcBef>
                  <a:spcPts val="0"/>
                </a:spcBef>
                <a:spcAft>
                  <a:spcPts val="0"/>
                </a:spcAft>
                <a:buNone/>
              </a:pPr>
              <a:r>
                <a:rPr b="1" lang="en" sz="1100">
                  <a:solidFill>
                    <a:srgbClr val="0B7140"/>
                  </a:solidFill>
                  <a:latin typeface="Nunito"/>
                  <a:ea typeface="Nunito"/>
                  <a:cs typeface="Nunito"/>
                  <a:sym typeface="Nunito"/>
                </a:rPr>
                <a:t>Communication</a:t>
              </a:r>
              <a:endParaRPr b="1" sz="1100">
                <a:solidFill>
                  <a:srgbClr val="0B7140"/>
                </a:solidFill>
                <a:latin typeface="Nunito"/>
                <a:ea typeface="Nunito"/>
                <a:cs typeface="Nunito"/>
                <a:sym typeface="Nunito"/>
              </a:endParaRPr>
            </a:p>
          </p:txBody>
        </p:sp>
        <p:sp>
          <p:nvSpPr>
            <p:cNvPr id="908" name="Google Shape;908;p81"/>
            <p:cNvSpPr txBox="1"/>
            <p:nvPr/>
          </p:nvSpPr>
          <p:spPr>
            <a:xfrm>
              <a:off x="1215700" y="3151825"/>
              <a:ext cx="1545600" cy="737400"/>
            </a:xfrm>
            <a:prstGeom prst="rect">
              <a:avLst/>
            </a:prstGeom>
            <a:noFill/>
            <a:ln>
              <a:noFill/>
            </a:ln>
          </p:spPr>
          <p:txBody>
            <a:bodyPr anchorCtr="0" anchor="t" bIns="91425" lIns="91425" spcFirstLastPara="1" rIns="91425" wrap="square" tIns="91425">
              <a:noAutofit/>
            </a:bodyPr>
            <a:lstStyle/>
            <a:p>
              <a:pPr indent="-292100" lvl="0" marL="457200" rtl="0" algn="l">
                <a:lnSpc>
                  <a:spcPct val="115000"/>
                </a:lnSpc>
                <a:spcBef>
                  <a:spcPts val="0"/>
                </a:spcBef>
                <a:spcAft>
                  <a:spcPts val="0"/>
                </a:spcAft>
                <a:buClr>
                  <a:srgbClr val="0B7140"/>
                </a:buClr>
                <a:buSzPts val="1000"/>
                <a:buFont typeface="Nunito"/>
                <a:buChar char="●"/>
              </a:pPr>
              <a:r>
                <a:rPr lang="en" sz="1000">
                  <a:solidFill>
                    <a:srgbClr val="0B7140"/>
                  </a:solidFill>
                  <a:latin typeface="Nunito"/>
                  <a:ea typeface="Nunito"/>
                  <a:cs typeface="Nunito"/>
                  <a:sym typeface="Nunito"/>
                </a:rPr>
                <a:t>Project Initiation</a:t>
              </a:r>
              <a:endParaRPr sz="1000">
                <a:solidFill>
                  <a:srgbClr val="0B7140"/>
                </a:solidFill>
                <a:latin typeface="Nunito"/>
                <a:ea typeface="Nunito"/>
                <a:cs typeface="Nunito"/>
                <a:sym typeface="Nunito"/>
              </a:endParaRPr>
            </a:p>
            <a:p>
              <a:pPr indent="-292100" lvl="0" marL="457200" rtl="0" algn="l">
                <a:lnSpc>
                  <a:spcPct val="115000"/>
                </a:lnSpc>
                <a:spcBef>
                  <a:spcPts val="0"/>
                </a:spcBef>
                <a:spcAft>
                  <a:spcPts val="0"/>
                </a:spcAft>
                <a:buClr>
                  <a:srgbClr val="0B7140"/>
                </a:buClr>
                <a:buSzPts val="1000"/>
                <a:buFont typeface="Nunito"/>
                <a:buChar char="●"/>
              </a:pPr>
              <a:r>
                <a:rPr lang="en" sz="1000">
                  <a:solidFill>
                    <a:srgbClr val="0B7140"/>
                  </a:solidFill>
                  <a:latin typeface="Nunito"/>
                  <a:ea typeface="Nunito"/>
                  <a:cs typeface="Nunito"/>
                  <a:sym typeface="Nunito"/>
                </a:rPr>
                <a:t>Requirement Gathering</a:t>
              </a:r>
              <a:endParaRPr sz="1000">
                <a:solidFill>
                  <a:srgbClr val="0B7140"/>
                </a:solidFill>
                <a:latin typeface="Nunito"/>
                <a:ea typeface="Nunito"/>
                <a:cs typeface="Nunito"/>
                <a:sym typeface="Nunito"/>
              </a:endParaRPr>
            </a:p>
          </p:txBody>
        </p:sp>
        <p:cxnSp>
          <p:nvCxnSpPr>
            <p:cNvPr id="909" name="Google Shape;909;p81"/>
            <p:cNvCxnSpPr/>
            <p:nvPr/>
          </p:nvCxnSpPr>
          <p:spPr>
            <a:xfrm>
              <a:off x="2180202" y="1695421"/>
              <a:ext cx="718500" cy="741900"/>
            </a:xfrm>
            <a:prstGeom prst="straightConnector1">
              <a:avLst/>
            </a:prstGeom>
            <a:noFill/>
            <a:ln cap="flat" cmpd="sng" w="9525">
              <a:solidFill>
                <a:srgbClr val="0B7743"/>
              </a:solidFill>
              <a:prstDash val="solid"/>
              <a:round/>
              <a:headEnd len="sm" w="sm" type="none"/>
              <a:tailEnd len="sm" w="sm" type="none"/>
            </a:ln>
          </p:spPr>
        </p:cxnSp>
        <p:sp>
          <p:nvSpPr>
            <p:cNvPr id="910" name="Google Shape;910;p81"/>
            <p:cNvSpPr/>
            <p:nvPr/>
          </p:nvSpPr>
          <p:spPr>
            <a:xfrm flipH="1">
              <a:off x="1083025" y="2306625"/>
              <a:ext cx="1834800" cy="143400"/>
            </a:xfrm>
            <a:prstGeom prst="parallelogram">
              <a:avLst>
                <a:gd fmla="val 96952" name="adj"/>
              </a:avLst>
            </a:prstGeom>
            <a:solidFill>
              <a:srgbClr val="0B77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911" name="Google Shape;911;p81"/>
            <p:cNvSpPr/>
            <p:nvPr/>
          </p:nvSpPr>
          <p:spPr>
            <a:xfrm>
              <a:off x="1083125" y="2460449"/>
              <a:ext cx="1834800" cy="143400"/>
            </a:xfrm>
            <a:prstGeom prst="parallelogram">
              <a:avLst>
                <a:gd fmla="val 96952" name="adj"/>
              </a:avLst>
            </a:prstGeom>
            <a:solidFill>
              <a:srgbClr val="0856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2" name="Google Shape;912;p81"/>
          <p:cNvGrpSpPr/>
          <p:nvPr/>
        </p:nvGrpSpPr>
        <p:grpSpPr>
          <a:xfrm>
            <a:off x="2994699" y="1248375"/>
            <a:ext cx="1834900" cy="2315200"/>
            <a:chOff x="1083025" y="1574025"/>
            <a:chExt cx="1834900" cy="2315200"/>
          </a:xfrm>
        </p:grpSpPr>
        <p:sp>
          <p:nvSpPr>
            <p:cNvPr id="913" name="Google Shape;913;p81"/>
            <p:cNvSpPr txBox="1"/>
            <p:nvPr/>
          </p:nvSpPr>
          <p:spPr>
            <a:xfrm>
              <a:off x="1604274" y="1574025"/>
              <a:ext cx="624300" cy="24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b="1" lang="en" sz="900">
                  <a:solidFill>
                    <a:srgbClr val="0B7140"/>
                  </a:solidFill>
                  <a:latin typeface="Nunito"/>
                  <a:ea typeface="Nunito"/>
                  <a:cs typeface="Nunito"/>
                  <a:sym typeface="Nunito"/>
                </a:rPr>
                <a:t>May 22, 2019</a:t>
              </a:r>
              <a:endParaRPr b="1" sz="900">
                <a:solidFill>
                  <a:srgbClr val="0B7140"/>
                </a:solidFill>
                <a:latin typeface="Nunito"/>
                <a:ea typeface="Nunito"/>
                <a:cs typeface="Nunito"/>
                <a:sym typeface="Nunito"/>
              </a:endParaRPr>
            </a:p>
          </p:txBody>
        </p:sp>
        <p:sp>
          <p:nvSpPr>
            <p:cNvPr id="914" name="Google Shape;914;p81"/>
            <p:cNvSpPr txBox="1"/>
            <p:nvPr/>
          </p:nvSpPr>
          <p:spPr>
            <a:xfrm>
              <a:off x="1235825" y="2695025"/>
              <a:ext cx="1505100" cy="446400"/>
            </a:xfrm>
            <a:prstGeom prst="rect">
              <a:avLst/>
            </a:prstGeom>
            <a:noFill/>
            <a:ln>
              <a:noFill/>
            </a:ln>
          </p:spPr>
          <p:txBody>
            <a:bodyPr anchorCtr="0" anchor="b" bIns="91425" lIns="91425" spcFirstLastPara="1" rIns="91425" wrap="square" tIns="91425">
              <a:noAutofit/>
            </a:bodyPr>
            <a:lstStyle/>
            <a:p>
              <a:pPr indent="0" lvl="0" marL="0" rtl="0" algn="ctr">
                <a:lnSpc>
                  <a:spcPct val="115000"/>
                </a:lnSpc>
                <a:spcBef>
                  <a:spcPts val="0"/>
                </a:spcBef>
                <a:spcAft>
                  <a:spcPts val="0"/>
                </a:spcAft>
                <a:buNone/>
              </a:pPr>
              <a:r>
                <a:rPr b="1" lang="en" sz="1100">
                  <a:solidFill>
                    <a:srgbClr val="0B7140"/>
                  </a:solidFill>
                  <a:latin typeface="Nunito"/>
                  <a:ea typeface="Nunito"/>
                  <a:cs typeface="Nunito"/>
                  <a:sym typeface="Nunito"/>
                </a:rPr>
                <a:t>Design</a:t>
              </a:r>
              <a:endParaRPr b="1" sz="1100">
                <a:solidFill>
                  <a:srgbClr val="0B7140"/>
                </a:solidFill>
                <a:latin typeface="Nunito"/>
                <a:ea typeface="Nunito"/>
                <a:cs typeface="Nunito"/>
                <a:sym typeface="Nunito"/>
              </a:endParaRPr>
            </a:p>
          </p:txBody>
        </p:sp>
        <p:sp>
          <p:nvSpPr>
            <p:cNvPr id="915" name="Google Shape;915;p81"/>
            <p:cNvSpPr txBox="1"/>
            <p:nvPr/>
          </p:nvSpPr>
          <p:spPr>
            <a:xfrm>
              <a:off x="1215700" y="3151825"/>
              <a:ext cx="1545600" cy="737400"/>
            </a:xfrm>
            <a:prstGeom prst="rect">
              <a:avLst/>
            </a:prstGeom>
            <a:noFill/>
            <a:ln>
              <a:noFill/>
            </a:ln>
          </p:spPr>
          <p:txBody>
            <a:bodyPr anchorCtr="0" anchor="t" bIns="91425" lIns="91425" spcFirstLastPara="1" rIns="91425" wrap="square" tIns="91425">
              <a:noAutofit/>
            </a:bodyPr>
            <a:lstStyle/>
            <a:p>
              <a:pPr indent="-285750" lvl="0" marL="457200" rtl="0" algn="l">
                <a:lnSpc>
                  <a:spcPct val="115000"/>
                </a:lnSpc>
                <a:spcBef>
                  <a:spcPts val="0"/>
                </a:spcBef>
                <a:spcAft>
                  <a:spcPts val="0"/>
                </a:spcAft>
                <a:buClr>
                  <a:srgbClr val="0B7140"/>
                </a:buClr>
                <a:buSzPts val="900"/>
                <a:buFont typeface="Nunito"/>
                <a:buChar char="●"/>
              </a:pPr>
              <a:r>
                <a:rPr lang="en" sz="900">
                  <a:solidFill>
                    <a:srgbClr val="0B7140"/>
                  </a:solidFill>
                  <a:latin typeface="Nunito"/>
                  <a:ea typeface="Nunito"/>
                  <a:cs typeface="Nunito"/>
                  <a:sym typeface="Nunito"/>
                </a:rPr>
                <a:t>Data flow from </a:t>
              </a:r>
              <a:r>
                <a:rPr lang="en" sz="1000">
                  <a:solidFill>
                    <a:srgbClr val="0B7140"/>
                  </a:solidFill>
                  <a:latin typeface="Nunito"/>
                  <a:ea typeface="Nunito"/>
                  <a:cs typeface="Nunito"/>
                  <a:sym typeface="Nunito"/>
                </a:rPr>
                <a:t>different sources</a:t>
              </a:r>
              <a:endParaRPr sz="1000">
                <a:solidFill>
                  <a:srgbClr val="0B7140"/>
                </a:solidFill>
                <a:latin typeface="Nunito"/>
                <a:ea typeface="Nunito"/>
                <a:cs typeface="Nunito"/>
                <a:sym typeface="Nunito"/>
              </a:endParaRPr>
            </a:p>
            <a:p>
              <a:pPr indent="-292100" lvl="0" marL="457200" rtl="0" algn="l">
                <a:lnSpc>
                  <a:spcPct val="115000"/>
                </a:lnSpc>
                <a:spcBef>
                  <a:spcPts val="0"/>
                </a:spcBef>
                <a:spcAft>
                  <a:spcPts val="0"/>
                </a:spcAft>
                <a:buClr>
                  <a:srgbClr val="0B7140"/>
                </a:buClr>
                <a:buSzPts val="1000"/>
                <a:buFont typeface="Nunito"/>
                <a:buChar char="●"/>
              </a:pPr>
              <a:r>
                <a:rPr lang="en" sz="1000">
                  <a:solidFill>
                    <a:srgbClr val="0B7140"/>
                  </a:solidFill>
                  <a:latin typeface="Nunito"/>
                  <a:ea typeface="Nunito"/>
                  <a:cs typeface="Nunito"/>
                  <a:sym typeface="Nunito"/>
                </a:rPr>
                <a:t>Storage Document Design </a:t>
              </a:r>
              <a:endParaRPr sz="1000">
                <a:solidFill>
                  <a:srgbClr val="0B7140"/>
                </a:solidFill>
                <a:latin typeface="Nunito"/>
                <a:ea typeface="Nunito"/>
                <a:cs typeface="Nunito"/>
                <a:sym typeface="Nunito"/>
              </a:endParaRPr>
            </a:p>
            <a:p>
              <a:pPr indent="-292100" lvl="0" marL="457200" rtl="0" algn="l">
                <a:lnSpc>
                  <a:spcPct val="115000"/>
                </a:lnSpc>
                <a:spcBef>
                  <a:spcPts val="0"/>
                </a:spcBef>
                <a:spcAft>
                  <a:spcPts val="0"/>
                </a:spcAft>
                <a:buClr>
                  <a:srgbClr val="0B7140"/>
                </a:buClr>
                <a:buSzPts val="1000"/>
                <a:buFont typeface="Nunito"/>
                <a:buChar char="●"/>
              </a:pPr>
              <a:r>
                <a:rPr lang="en" sz="1000">
                  <a:solidFill>
                    <a:srgbClr val="0B7140"/>
                  </a:solidFill>
                  <a:latin typeface="Nunito"/>
                  <a:ea typeface="Nunito"/>
                  <a:cs typeface="Nunito"/>
                  <a:sym typeface="Nunito"/>
                </a:rPr>
                <a:t>Design to facilitate key metrics from each module</a:t>
              </a:r>
              <a:endParaRPr sz="1000">
                <a:solidFill>
                  <a:srgbClr val="0B7140"/>
                </a:solidFill>
                <a:latin typeface="Nunito"/>
                <a:ea typeface="Nunito"/>
                <a:cs typeface="Nunito"/>
                <a:sym typeface="Nunito"/>
              </a:endParaRPr>
            </a:p>
          </p:txBody>
        </p:sp>
        <p:cxnSp>
          <p:nvCxnSpPr>
            <p:cNvPr id="916" name="Google Shape;916;p81"/>
            <p:cNvCxnSpPr/>
            <p:nvPr/>
          </p:nvCxnSpPr>
          <p:spPr>
            <a:xfrm>
              <a:off x="2180202" y="1695421"/>
              <a:ext cx="718500" cy="741900"/>
            </a:xfrm>
            <a:prstGeom prst="straightConnector1">
              <a:avLst/>
            </a:prstGeom>
            <a:noFill/>
            <a:ln cap="flat" cmpd="sng" w="9525">
              <a:solidFill>
                <a:srgbClr val="0B7743"/>
              </a:solidFill>
              <a:prstDash val="solid"/>
              <a:round/>
              <a:headEnd len="sm" w="sm" type="none"/>
              <a:tailEnd len="sm" w="sm" type="none"/>
            </a:ln>
          </p:spPr>
        </p:cxnSp>
        <p:sp>
          <p:nvSpPr>
            <p:cNvPr id="917" name="Google Shape;917;p81"/>
            <p:cNvSpPr/>
            <p:nvPr/>
          </p:nvSpPr>
          <p:spPr>
            <a:xfrm flipH="1">
              <a:off x="1083025" y="2306625"/>
              <a:ext cx="1834800" cy="143400"/>
            </a:xfrm>
            <a:prstGeom prst="parallelogram">
              <a:avLst>
                <a:gd fmla="val 96952" name="adj"/>
              </a:avLst>
            </a:prstGeom>
            <a:solidFill>
              <a:srgbClr val="0B77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918" name="Google Shape;918;p81"/>
            <p:cNvSpPr/>
            <p:nvPr/>
          </p:nvSpPr>
          <p:spPr>
            <a:xfrm>
              <a:off x="1083125" y="2460449"/>
              <a:ext cx="1834800" cy="143400"/>
            </a:xfrm>
            <a:prstGeom prst="parallelogram">
              <a:avLst>
                <a:gd fmla="val 96952" name="adj"/>
              </a:avLst>
            </a:prstGeom>
            <a:solidFill>
              <a:srgbClr val="0856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9" name="Google Shape;919;p81"/>
          <p:cNvGrpSpPr/>
          <p:nvPr/>
        </p:nvGrpSpPr>
        <p:grpSpPr>
          <a:xfrm>
            <a:off x="4706544" y="1247664"/>
            <a:ext cx="1834900" cy="2315200"/>
            <a:chOff x="1083025" y="1574025"/>
            <a:chExt cx="1834900" cy="2315200"/>
          </a:xfrm>
        </p:grpSpPr>
        <p:sp>
          <p:nvSpPr>
            <p:cNvPr id="920" name="Google Shape;920;p81"/>
            <p:cNvSpPr txBox="1"/>
            <p:nvPr/>
          </p:nvSpPr>
          <p:spPr>
            <a:xfrm>
              <a:off x="1604274" y="1574025"/>
              <a:ext cx="624300" cy="24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b="1" lang="en" sz="900">
                  <a:solidFill>
                    <a:srgbClr val="666666"/>
                  </a:solidFill>
                  <a:latin typeface="Nunito"/>
                  <a:ea typeface="Nunito"/>
                  <a:cs typeface="Nunito"/>
                  <a:sym typeface="Nunito"/>
                </a:rPr>
                <a:t>July 6, 2019</a:t>
              </a:r>
              <a:endParaRPr b="1" sz="900">
                <a:solidFill>
                  <a:srgbClr val="666666"/>
                </a:solidFill>
                <a:latin typeface="Nunito"/>
                <a:ea typeface="Nunito"/>
                <a:cs typeface="Nunito"/>
                <a:sym typeface="Nunito"/>
              </a:endParaRPr>
            </a:p>
          </p:txBody>
        </p:sp>
        <p:sp>
          <p:nvSpPr>
            <p:cNvPr id="921" name="Google Shape;921;p81"/>
            <p:cNvSpPr txBox="1"/>
            <p:nvPr/>
          </p:nvSpPr>
          <p:spPr>
            <a:xfrm>
              <a:off x="1235825" y="2695025"/>
              <a:ext cx="1505100" cy="446400"/>
            </a:xfrm>
            <a:prstGeom prst="rect">
              <a:avLst/>
            </a:prstGeom>
            <a:noFill/>
            <a:ln>
              <a:noFill/>
            </a:ln>
          </p:spPr>
          <p:txBody>
            <a:bodyPr anchorCtr="0" anchor="b" bIns="91425" lIns="91425" spcFirstLastPara="1" rIns="91425" wrap="square" tIns="91425">
              <a:noAutofit/>
            </a:bodyPr>
            <a:lstStyle/>
            <a:p>
              <a:pPr indent="0" lvl="0" marL="0" rtl="0" algn="ctr">
                <a:lnSpc>
                  <a:spcPct val="115000"/>
                </a:lnSpc>
                <a:spcBef>
                  <a:spcPts val="0"/>
                </a:spcBef>
                <a:spcAft>
                  <a:spcPts val="0"/>
                </a:spcAft>
                <a:buNone/>
              </a:pPr>
              <a:r>
                <a:rPr b="1" lang="en" sz="1100">
                  <a:solidFill>
                    <a:srgbClr val="666666"/>
                  </a:solidFill>
                  <a:latin typeface="Nunito"/>
                  <a:ea typeface="Nunito"/>
                  <a:cs typeface="Nunito"/>
                  <a:sym typeface="Nunito"/>
                </a:rPr>
                <a:t>Development</a:t>
              </a:r>
              <a:endParaRPr b="1" sz="1100">
                <a:solidFill>
                  <a:srgbClr val="666666"/>
                </a:solidFill>
                <a:latin typeface="Nunito"/>
                <a:ea typeface="Nunito"/>
                <a:cs typeface="Nunito"/>
                <a:sym typeface="Nunito"/>
              </a:endParaRPr>
            </a:p>
          </p:txBody>
        </p:sp>
        <p:sp>
          <p:nvSpPr>
            <p:cNvPr id="922" name="Google Shape;922;p81"/>
            <p:cNvSpPr txBox="1"/>
            <p:nvPr/>
          </p:nvSpPr>
          <p:spPr>
            <a:xfrm>
              <a:off x="1215700" y="3151825"/>
              <a:ext cx="1545600" cy="737400"/>
            </a:xfrm>
            <a:prstGeom prst="rect">
              <a:avLst/>
            </a:prstGeom>
            <a:noFill/>
            <a:ln>
              <a:noFill/>
            </a:ln>
          </p:spPr>
          <p:txBody>
            <a:bodyPr anchorCtr="0" anchor="t" bIns="91425" lIns="91425" spcFirstLastPara="1" rIns="91425" wrap="square" tIns="91425">
              <a:noAutofit/>
            </a:bodyPr>
            <a:lstStyle/>
            <a:p>
              <a:pPr indent="-292100" lvl="0" marL="457200" rtl="0" algn="l">
                <a:lnSpc>
                  <a:spcPct val="115000"/>
                </a:lnSpc>
                <a:spcBef>
                  <a:spcPts val="0"/>
                </a:spcBef>
                <a:spcAft>
                  <a:spcPts val="0"/>
                </a:spcAft>
                <a:buClr>
                  <a:srgbClr val="434343"/>
                </a:buClr>
                <a:buSzPts val="1000"/>
                <a:buFont typeface="Nunito"/>
                <a:buChar char="●"/>
              </a:pPr>
              <a:r>
                <a:rPr lang="en" sz="1000">
                  <a:solidFill>
                    <a:srgbClr val="434343"/>
                  </a:solidFill>
                  <a:latin typeface="Nunito"/>
                  <a:ea typeface="Nunito"/>
                  <a:cs typeface="Nunito"/>
                  <a:sym typeface="Nunito"/>
                </a:rPr>
                <a:t>Begin Development of each of the 3 modules as per Design Framework</a:t>
              </a:r>
              <a:endParaRPr sz="1000">
                <a:solidFill>
                  <a:srgbClr val="434343"/>
                </a:solidFill>
                <a:latin typeface="Nunito"/>
                <a:ea typeface="Nunito"/>
                <a:cs typeface="Nunito"/>
                <a:sym typeface="Nunito"/>
              </a:endParaRPr>
            </a:p>
          </p:txBody>
        </p:sp>
        <p:cxnSp>
          <p:nvCxnSpPr>
            <p:cNvPr id="923" name="Google Shape;923;p81"/>
            <p:cNvCxnSpPr/>
            <p:nvPr/>
          </p:nvCxnSpPr>
          <p:spPr>
            <a:xfrm>
              <a:off x="2180202" y="1695421"/>
              <a:ext cx="718500" cy="741900"/>
            </a:xfrm>
            <a:prstGeom prst="straightConnector1">
              <a:avLst/>
            </a:prstGeom>
            <a:noFill/>
            <a:ln cap="flat" cmpd="sng" w="9525">
              <a:solidFill>
                <a:srgbClr val="C2C2C2"/>
              </a:solidFill>
              <a:prstDash val="solid"/>
              <a:round/>
              <a:headEnd len="sm" w="sm" type="none"/>
              <a:tailEnd len="sm" w="sm" type="none"/>
            </a:ln>
          </p:spPr>
        </p:cxnSp>
        <p:sp>
          <p:nvSpPr>
            <p:cNvPr id="924" name="Google Shape;924;p81"/>
            <p:cNvSpPr/>
            <p:nvPr/>
          </p:nvSpPr>
          <p:spPr>
            <a:xfrm flipH="1">
              <a:off x="1083025" y="2306625"/>
              <a:ext cx="1834800" cy="143400"/>
            </a:xfrm>
            <a:prstGeom prst="parallelogram">
              <a:avLst>
                <a:gd fmla="val 96952" name="adj"/>
              </a:avLst>
            </a:prstGeom>
            <a:solidFill>
              <a:srgbClr val="C2C2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925" name="Google Shape;925;p81"/>
            <p:cNvSpPr/>
            <p:nvPr/>
          </p:nvSpPr>
          <p:spPr>
            <a:xfrm>
              <a:off x="1083125" y="2460449"/>
              <a:ext cx="1834800" cy="143400"/>
            </a:xfrm>
            <a:prstGeom prst="parallelogram">
              <a:avLst>
                <a:gd fmla="val 96952" name="adj"/>
              </a:avLst>
            </a:prstGeom>
            <a:solidFill>
              <a:srgbClr val="8585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6" name="Google Shape;926;p81"/>
          <p:cNvGrpSpPr/>
          <p:nvPr/>
        </p:nvGrpSpPr>
        <p:grpSpPr>
          <a:xfrm>
            <a:off x="6419808" y="1247650"/>
            <a:ext cx="1834900" cy="2315203"/>
            <a:chOff x="1083025" y="1574022"/>
            <a:chExt cx="1834900" cy="2315203"/>
          </a:xfrm>
        </p:grpSpPr>
        <p:sp>
          <p:nvSpPr>
            <p:cNvPr id="927" name="Google Shape;927;p81"/>
            <p:cNvSpPr txBox="1"/>
            <p:nvPr/>
          </p:nvSpPr>
          <p:spPr>
            <a:xfrm>
              <a:off x="1379215" y="1574022"/>
              <a:ext cx="849300" cy="24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b="1" lang="en" sz="900">
                  <a:solidFill>
                    <a:srgbClr val="666666"/>
                  </a:solidFill>
                  <a:latin typeface="Nunito"/>
                  <a:ea typeface="Nunito"/>
                  <a:cs typeface="Nunito"/>
                  <a:sym typeface="Nunito"/>
                </a:rPr>
                <a:t>July 26, 2019</a:t>
              </a:r>
              <a:endParaRPr b="1" sz="900">
                <a:solidFill>
                  <a:srgbClr val="666666"/>
                </a:solidFill>
                <a:latin typeface="Nunito"/>
                <a:ea typeface="Nunito"/>
                <a:cs typeface="Nunito"/>
                <a:sym typeface="Nunito"/>
              </a:endParaRPr>
            </a:p>
          </p:txBody>
        </p:sp>
        <p:sp>
          <p:nvSpPr>
            <p:cNvPr id="928" name="Google Shape;928;p81"/>
            <p:cNvSpPr txBox="1"/>
            <p:nvPr/>
          </p:nvSpPr>
          <p:spPr>
            <a:xfrm>
              <a:off x="1235825" y="2695025"/>
              <a:ext cx="1505100" cy="446400"/>
            </a:xfrm>
            <a:prstGeom prst="rect">
              <a:avLst/>
            </a:prstGeom>
            <a:noFill/>
            <a:ln>
              <a:noFill/>
            </a:ln>
          </p:spPr>
          <p:txBody>
            <a:bodyPr anchorCtr="0" anchor="b" bIns="91425" lIns="91425" spcFirstLastPara="1" rIns="91425" wrap="square" tIns="91425">
              <a:noAutofit/>
            </a:bodyPr>
            <a:lstStyle/>
            <a:p>
              <a:pPr indent="0" lvl="0" marL="0" rtl="0" algn="ctr">
                <a:lnSpc>
                  <a:spcPct val="115000"/>
                </a:lnSpc>
                <a:spcBef>
                  <a:spcPts val="0"/>
                </a:spcBef>
                <a:spcAft>
                  <a:spcPts val="0"/>
                </a:spcAft>
                <a:buNone/>
              </a:pPr>
              <a:r>
                <a:rPr b="1" lang="en" sz="1100">
                  <a:solidFill>
                    <a:srgbClr val="666666"/>
                  </a:solidFill>
                  <a:latin typeface="Nunito"/>
                  <a:ea typeface="Nunito"/>
                  <a:cs typeface="Nunito"/>
                  <a:sym typeface="Nunito"/>
                </a:rPr>
                <a:t>Testing</a:t>
              </a:r>
              <a:endParaRPr b="1" sz="1100">
                <a:solidFill>
                  <a:srgbClr val="666666"/>
                </a:solidFill>
                <a:latin typeface="Nunito"/>
                <a:ea typeface="Nunito"/>
                <a:cs typeface="Nunito"/>
                <a:sym typeface="Nunito"/>
              </a:endParaRPr>
            </a:p>
          </p:txBody>
        </p:sp>
        <p:sp>
          <p:nvSpPr>
            <p:cNvPr id="929" name="Google Shape;929;p81"/>
            <p:cNvSpPr txBox="1"/>
            <p:nvPr/>
          </p:nvSpPr>
          <p:spPr>
            <a:xfrm>
              <a:off x="1215700" y="3151825"/>
              <a:ext cx="1545600" cy="737400"/>
            </a:xfrm>
            <a:prstGeom prst="rect">
              <a:avLst/>
            </a:prstGeom>
            <a:noFill/>
            <a:ln>
              <a:noFill/>
            </a:ln>
          </p:spPr>
          <p:txBody>
            <a:bodyPr anchorCtr="0" anchor="t" bIns="91425" lIns="91425" spcFirstLastPara="1" rIns="91425" wrap="square" tIns="91425">
              <a:noAutofit/>
            </a:bodyPr>
            <a:lstStyle/>
            <a:p>
              <a:pPr indent="-292100" lvl="0" marL="457200" rtl="0" algn="l">
                <a:lnSpc>
                  <a:spcPct val="115000"/>
                </a:lnSpc>
                <a:spcBef>
                  <a:spcPts val="0"/>
                </a:spcBef>
                <a:spcAft>
                  <a:spcPts val="0"/>
                </a:spcAft>
                <a:buClr>
                  <a:srgbClr val="666666"/>
                </a:buClr>
                <a:buSzPts val="1000"/>
                <a:buFont typeface="Nunito"/>
                <a:buChar char="●"/>
              </a:pPr>
              <a:r>
                <a:rPr lang="en" sz="1000">
                  <a:solidFill>
                    <a:srgbClr val="666666"/>
                  </a:solidFill>
                  <a:latin typeface="Nunito"/>
                  <a:ea typeface="Nunito"/>
                  <a:cs typeface="Nunito"/>
                  <a:sym typeface="Nunito"/>
                </a:rPr>
                <a:t>Module Testing</a:t>
              </a:r>
              <a:endParaRPr sz="1000">
                <a:solidFill>
                  <a:srgbClr val="666666"/>
                </a:solidFill>
                <a:latin typeface="Nunito"/>
                <a:ea typeface="Nunito"/>
                <a:cs typeface="Nunito"/>
                <a:sym typeface="Nunito"/>
              </a:endParaRPr>
            </a:p>
            <a:p>
              <a:pPr indent="-292100" lvl="0" marL="457200" rtl="0" algn="l">
                <a:lnSpc>
                  <a:spcPct val="115000"/>
                </a:lnSpc>
                <a:spcBef>
                  <a:spcPts val="0"/>
                </a:spcBef>
                <a:spcAft>
                  <a:spcPts val="0"/>
                </a:spcAft>
                <a:buClr>
                  <a:srgbClr val="666666"/>
                </a:buClr>
                <a:buSzPts val="1000"/>
                <a:buFont typeface="Nunito"/>
                <a:buChar char="●"/>
              </a:pPr>
              <a:r>
                <a:rPr lang="en" sz="1000">
                  <a:solidFill>
                    <a:srgbClr val="666666"/>
                  </a:solidFill>
                  <a:latin typeface="Nunito"/>
                  <a:ea typeface="Nunito"/>
                  <a:cs typeface="Nunito"/>
                  <a:sym typeface="Nunito"/>
                </a:rPr>
                <a:t>Bug Tracking and Bug Fixing </a:t>
              </a:r>
              <a:endParaRPr sz="1000">
                <a:solidFill>
                  <a:srgbClr val="666666"/>
                </a:solidFill>
                <a:latin typeface="Nunito"/>
                <a:ea typeface="Nunito"/>
                <a:cs typeface="Nunito"/>
                <a:sym typeface="Nunito"/>
              </a:endParaRPr>
            </a:p>
          </p:txBody>
        </p:sp>
        <p:cxnSp>
          <p:nvCxnSpPr>
            <p:cNvPr id="930" name="Google Shape;930;p81"/>
            <p:cNvCxnSpPr/>
            <p:nvPr/>
          </p:nvCxnSpPr>
          <p:spPr>
            <a:xfrm>
              <a:off x="2180202" y="1695421"/>
              <a:ext cx="718500" cy="741900"/>
            </a:xfrm>
            <a:prstGeom prst="straightConnector1">
              <a:avLst/>
            </a:prstGeom>
            <a:noFill/>
            <a:ln cap="flat" cmpd="sng" w="9525">
              <a:solidFill>
                <a:srgbClr val="C2C2C2"/>
              </a:solidFill>
              <a:prstDash val="solid"/>
              <a:round/>
              <a:headEnd len="sm" w="sm" type="none"/>
              <a:tailEnd len="sm" w="sm" type="none"/>
            </a:ln>
          </p:spPr>
        </p:cxnSp>
        <p:sp>
          <p:nvSpPr>
            <p:cNvPr id="931" name="Google Shape;931;p81"/>
            <p:cNvSpPr/>
            <p:nvPr/>
          </p:nvSpPr>
          <p:spPr>
            <a:xfrm flipH="1">
              <a:off x="1083025" y="2306625"/>
              <a:ext cx="1834800" cy="143400"/>
            </a:xfrm>
            <a:prstGeom prst="parallelogram">
              <a:avLst>
                <a:gd fmla="val 96952" name="adj"/>
              </a:avLst>
            </a:prstGeom>
            <a:solidFill>
              <a:srgbClr val="C2C2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932" name="Google Shape;932;p81"/>
            <p:cNvSpPr/>
            <p:nvPr/>
          </p:nvSpPr>
          <p:spPr>
            <a:xfrm>
              <a:off x="1083125" y="2460449"/>
              <a:ext cx="1834800" cy="143400"/>
            </a:xfrm>
            <a:prstGeom prst="parallelogram">
              <a:avLst>
                <a:gd fmla="val 96952" name="adj"/>
              </a:avLst>
            </a:prstGeom>
            <a:solidFill>
              <a:srgbClr val="8585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3" name="Google Shape;933;p81"/>
          <p:cNvSpPr/>
          <p:nvPr/>
        </p:nvSpPr>
        <p:spPr>
          <a:xfrm>
            <a:off x="1237775" y="2300850"/>
            <a:ext cx="419700" cy="347700"/>
          </a:xfrm>
          <a:prstGeom prst="star5">
            <a:avLst>
              <a:gd fmla="val 19098" name="adj"/>
              <a:gd fmla="val 105146" name="hf"/>
              <a:gd fmla="val 110557" name="vf"/>
            </a:avLst>
          </a:prstGeom>
          <a:solidFill>
            <a:srgbClr val="08563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0" name="Shape 340"/>
        <p:cNvGrpSpPr/>
        <p:nvPr/>
      </p:nvGrpSpPr>
      <p:grpSpPr>
        <a:xfrm>
          <a:off x="0" y="0"/>
          <a:ext cx="0" cy="0"/>
          <a:chOff x="0" y="0"/>
          <a:chExt cx="0" cy="0"/>
        </a:xfrm>
      </p:grpSpPr>
      <p:sp>
        <p:nvSpPr>
          <p:cNvPr id="341" name="Google Shape;341;p19"/>
          <p:cNvSpPr txBox="1"/>
          <p:nvPr>
            <p:ph type="title"/>
          </p:nvPr>
        </p:nvSpPr>
        <p:spPr>
          <a:xfrm>
            <a:off x="1303800" y="598575"/>
            <a:ext cx="7556700" cy="80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1D7E74"/>
                </a:solidFill>
              </a:rPr>
              <a:t>Problem Statement: Data we need is changing as we grow</a:t>
            </a:r>
            <a:endParaRPr>
              <a:solidFill>
                <a:srgbClr val="1D7E74"/>
              </a:solidFill>
            </a:endParaRPr>
          </a:p>
        </p:txBody>
      </p:sp>
      <p:sp>
        <p:nvSpPr>
          <p:cNvPr id="342" name="Google Shape;342;p19"/>
          <p:cNvSpPr txBox="1"/>
          <p:nvPr>
            <p:ph idx="1" type="body"/>
          </p:nvPr>
        </p:nvSpPr>
        <p:spPr>
          <a:xfrm>
            <a:off x="5645100" y="1562275"/>
            <a:ext cx="3438300" cy="17664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rPr lang="en"/>
              <a:t>We plan to explore a</a:t>
            </a:r>
            <a:r>
              <a:rPr lang="en"/>
              <a:t> lot of photographic and textual data (</a:t>
            </a:r>
            <a:r>
              <a:rPr b="1" lang="en"/>
              <a:t>unstructured</a:t>
            </a:r>
            <a:r>
              <a:rPr lang="en"/>
              <a:t>): inventory style photos, Pinterest boards, social media profiles and the vast amount of written feedback and request notes and photographs we receive from clients</a:t>
            </a:r>
            <a:endParaRPr sz="1400">
              <a:solidFill>
                <a:srgbClr val="847C77"/>
              </a:solidFill>
              <a:highlight>
                <a:srgbClr val="FFFFFF"/>
              </a:highlight>
              <a:latin typeface="Arial"/>
              <a:ea typeface="Arial"/>
              <a:cs typeface="Arial"/>
              <a:sym typeface="Arial"/>
            </a:endParaRPr>
          </a:p>
          <a:p>
            <a:pPr indent="0" lvl="0" marL="457200" rtl="0" algn="l">
              <a:spcBef>
                <a:spcPts val="1600"/>
              </a:spcBef>
              <a:spcAft>
                <a:spcPts val="1600"/>
              </a:spcAft>
              <a:buNone/>
            </a:pPr>
            <a:r>
              <a:t/>
            </a:r>
            <a:endParaRPr sz="1400">
              <a:solidFill>
                <a:srgbClr val="847C77"/>
              </a:solidFill>
              <a:highlight>
                <a:srgbClr val="FFFFFF"/>
              </a:highlight>
              <a:latin typeface="Arial"/>
              <a:ea typeface="Arial"/>
              <a:cs typeface="Arial"/>
              <a:sym typeface="Arial"/>
            </a:endParaRPr>
          </a:p>
        </p:txBody>
      </p:sp>
      <p:sp>
        <p:nvSpPr>
          <p:cNvPr id="343" name="Google Shape;343;p19"/>
          <p:cNvSpPr txBox="1"/>
          <p:nvPr>
            <p:ph idx="1" type="body"/>
          </p:nvPr>
        </p:nvSpPr>
        <p:spPr>
          <a:xfrm>
            <a:off x="-973025" y="296875"/>
            <a:ext cx="5484000" cy="9993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sz="1400">
              <a:solidFill>
                <a:srgbClr val="847C77"/>
              </a:solidFill>
              <a:highlight>
                <a:srgbClr val="FFFFFF"/>
              </a:highlight>
              <a:latin typeface="Arial"/>
              <a:ea typeface="Arial"/>
              <a:cs typeface="Arial"/>
              <a:sym typeface="Arial"/>
            </a:endParaRPr>
          </a:p>
          <a:p>
            <a:pPr indent="0" lvl="0" marL="457200" rtl="0" algn="l">
              <a:spcBef>
                <a:spcPts val="1600"/>
              </a:spcBef>
              <a:spcAft>
                <a:spcPts val="1600"/>
              </a:spcAft>
              <a:buNone/>
            </a:pPr>
            <a:r>
              <a:t/>
            </a:r>
            <a:endParaRPr sz="1400">
              <a:solidFill>
                <a:srgbClr val="847C77"/>
              </a:solidFill>
              <a:highlight>
                <a:srgbClr val="FFFFFF"/>
              </a:highlight>
              <a:latin typeface="Arial"/>
              <a:ea typeface="Arial"/>
              <a:cs typeface="Arial"/>
              <a:sym typeface="Arial"/>
            </a:endParaRPr>
          </a:p>
        </p:txBody>
      </p:sp>
      <p:sp>
        <p:nvSpPr>
          <p:cNvPr id="344" name="Google Shape;344;p19"/>
          <p:cNvSpPr txBox="1"/>
          <p:nvPr/>
        </p:nvSpPr>
        <p:spPr>
          <a:xfrm>
            <a:off x="200625" y="1709375"/>
            <a:ext cx="2617200" cy="1039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solidFill>
                  <a:schemeClr val="dk2"/>
                </a:solidFill>
                <a:latin typeface="Nunito"/>
                <a:ea typeface="Nunito"/>
                <a:cs typeface="Nunito"/>
                <a:sym typeface="Nunito"/>
              </a:rPr>
              <a:t>Traditionally we curated styles for our customers based on </a:t>
            </a:r>
            <a:r>
              <a:rPr b="1" lang="en" sz="1300">
                <a:solidFill>
                  <a:schemeClr val="dk2"/>
                </a:solidFill>
                <a:latin typeface="Nunito"/>
                <a:ea typeface="Nunito"/>
                <a:cs typeface="Nunito"/>
                <a:sym typeface="Nunito"/>
              </a:rPr>
              <a:t>structured data</a:t>
            </a:r>
            <a:r>
              <a:rPr lang="en" sz="1300">
                <a:solidFill>
                  <a:schemeClr val="dk2"/>
                </a:solidFill>
                <a:latin typeface="Nunito"/>
                <a:ea typeface="Nunito"/>
                <a:cs typeface="Nunito"/>
                <a:sym typeface="Nunito"/>
              </a:rPr>
              <a:t> collected from the style profile they filled out on sign up</a:t>
            </a:r>
            <a:endParaRPr/>
          </a:p>
        </p:txBody>
      </p:sp>
      <p:pic>
        <p:nvPicPr>
          <p:cNvPr id="345" name="Google Shape;345;p19"/>
          <p:cNvPicPr preferRelativeResize="0"/>
          <p:nvPr/>
        </p:nvPicPr>
        <p:blipFill>
          <a:blip r:embed="rId3">
            <a:alphaModFix/>
          </a:blip>
          <a:stretch>
            <a:fillRect/>
          </a:stretch>
        </p:blipFill>
        <p:spPr>
          <a:xfrm>
            <a:off x="3027900" y="1709387"/>
            <a:ext cx="2617200" cy="1472164"/>
          </a:xfrm>
          <a:prstGeom prst="rect">
            <a:avLst/>
          </a:prstGeom>
          <a:noFill/>
          <a:ln>
            <a:noFill/>
          </a:ln>
        </p:spPr>
      </p:pic>
      <p:sp>
        <p:nvSpPr>
          <p:cNvPr id="346" name="Google Shape;346;p19"/>
          <p:cNvSpPr txBox="1"/>
          <p:nvPr/>
        </p:nvSpPr>
        <p:spPr>
          <a:xfrm>
            <a:off x="2083950" y="3645950"/>
            <a:ext cx="4505100" cy="876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solidFill>
                  <a:schemeClr val="dk2"/>
                </a:solidFill>
                <a:latin typeface="Nunito"/>
                <a:ea typeface="Nunito"/>
                <a:cs typeface="Nunito"/>
                <a:sym typeface="Nunito"/>
              </a:rPr>
              <a:t>To sustain our growth, we have to enhance our </a:t>
            </a:r>
            <a:endParaRPr sz="1300">
              <a:solidFill>
                <a:schemeClr val="dk2"/>
              </a:solidFill>
              <a:latin typeface="Nunito"/>
              <a:ea typeface="Nunito"/>
              <a:cs typeface="Nunito"/>
              <a:sym typeface="Nunito"/>
            </a:endParaRPr>
          </a:p>
          <a:p>
            <a:pPr indent="0" lvl="0" marL="0" rtl="0" algn="ctr">
              <a:spcBef>
                <a:spcPts val="0"/>
              </a:spcBef>
              <a:spcAft>
                <a:spcPts val="0"/>
              </a:spcAft>
              <a:buNone/>
            </a:pPr>
            <a:r>
              <a:rPr lang="en" sz="1300">
                <a:solidFill>
                  <a:schemeClr val="dk2"/>
                </a:solidFill>
                <a:latin typeface="Nunito"/>
                <a:ea typeface="Nunito"/>
                <a:cs typeface="Nunito"/>
                <a:sym typeface="Nunito"/>
              </a:rPr>
              <a:t>value proposition : </a:t>
            </a:r>
            <a:endParaRPr sz="1300">
              <a:solidFill>
                <a:schemeClr val="dk2"/>
              </a:solidFill>
              <a:latin typeface="Nunito"/>
              <a:ea typeface="Nunito"/>
              <a:cs typeface="Nunito"/>
              <a:sym typeface="Nunito"/>
            </a:endParaRPr>
          </a:p>
          <a:p>
            <a:pPr indent="0" lvl="0" marL="0" rtl="0" algn="ctr">
              <a:spcBef>
                <a:spcPts val="0"/>
              </a:spcBef>
              <a:spcAft>
                <a:spcPts val="0"/>
              </a:spcAft>
              <a:buNone/>
            </a:pPr>
            <a:r>
              <a:rPr b="1" lang="en" sz="1300">
                <a:solidFill>
                  <a:schemeClr val="dk2"/>
                </a:solidFill>
                <a:latin typeface="Nunito"/>
                <a:ea typeface="Nunito"/>
                <a:cs typeface="Nunito"/>
                <a:sym typeface="Nunito"/>
              </a:rPr>
              <a:t>Understand to our best ability what our customers like</a:t>
            </a:r>
            <a:endParaRPr b="1"/>
          </a:p>
        </p:txBody>
      </p:sp>
      <p:sp>
        <p:nvSpPr>
          <p:cNvPr id="347" name="Google Shape;347;p19"/>
          <p:cNvSpPr txBox="1"/>
          <p:nvPr/>
        </p:nvSpPr>
        <p:spPr>
          <a:xfrm>
            <a:off x="5568100" y="1562275"/>
            <a:ext cx="267000" cy="30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latin typeface="Nunito"/>
                <a:ea typeface="Nunito"/>
                <a:cs typeface="Nunito"/>
                <a:sym typeface="Nunito"/>
              </a:rPr>
              <a:t>8</a:t>
            </a:r>
            <a:endParaRPr sz="800">
              <a:latin typeface="Nunito"/>
              <a:ea typeface="Nunito"/>
              <a:cs typeface="Nunito"/>
              <a:sym typeface="Nunito"/>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37" name="Shape 937"/>
        <p:cNvGrpSpPr/>
        <p:nvPr/>
      </p:nvGrpSpPr>
      <p:grpSpPr>
        <a:xfrm>
          <a:off x="0" y="0"/>
          <a:ext cx="0" cy="0"/>
          <a:chOff x="0" y="0"/>
          <a:chExt cx="0" cy="0"/>
        </a:xfrm>
      </p:grpSpPr>
      <p:sp>
        <p:nvSpPr>
          <p:cNvPr id="938" name="Google Shape;938;p82"/>
          <p:cNvSpPr txBox="1"/>
          <p:nvPr>
            <p:ph type="title"/>
          </p:nvPr>
        </p:nvSpPr>
        <p:spPr>
          <a:xfrm>
            <a:off x="1291650" y="57472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grpSp>
        <p:nvGrpSpPr>
          <p:cNvPr id="939" name="Google Shape;939;p82"/>
          <p:cNvGrpSpPr/>
          <p:nvPr/>
        </p:nvGrpSpPr>
        <p:grpSpPr>
          <a:xfrm>
            <a:off x="1390800" y="1574025"/>
            <a:ext cx="1834900" cy="2315200"/>
            <a:chOff x="1083025" y="1574025"/>
            <a:chExt cx="1834900" cy="2315200"/>
          </a:xfrm>
        </p:grpSpPr>
        <p:sp>
          <p:nvSpPr>
            <p:cNvPr id="940" name="Google Shape;940;p82"/>
            <p:cNvSpPr txBox="1"/>
            <p:nvPr/>
          </p:nvSpPr>
          <p:spPr>
            <a:xfrm>
              <a:off x="1422250" y="1574025"/>
              <a:ext cx="806400" cy="24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b="1" lang="en" sz="900">
                  <a:solidFill>
                    <a:srgbClr val="0B7140"/>
                  </a:solidFill>
                  <a:latin typeface="Nunito"/>
                  <a:ea typeface="Nunito"/>
                  <a:cs typeface="Nunito"/>
                  <a:sym typeface="Nunito"/>
                </a:rPr>
                <a:t>August 26, 2019</a:t>
              </a:r>
              <a:endParaRPr b="1" sz="900">
                <a:solidFill>
                  <a:srgbClr val="0B7140"/>
                </a:solidFill>
                <a:latin typeface="Nunito"/>
                <a:ea typeface="Nunito"/>
                <a:cs typeface="Nunito"/>
                <a:sym typeface="Nunito"/>
              </a:endParaRPr>
            </a:p>
          </p:txBody>
        </p:sp>
        <p:sp>
          <p:nvSpPr>
            <p:cNvPr id="941" name="Google Shape;941;p82"/>
            <p:cNvSpPr txBox="1"/>
            <p:nvPr/>
          </p:nvSpPr>
          <p:spPr>
            <a:xfrm>
              <a:off x="1235825" y="2695025"/>
              <a:ext cx="1505100" cy="446400"/>
            </a:xfrm>
            <a:prstGeom prst="rect">
              <a:avLst/>
            </a:prstGeom>
            <a:noFill/>
            <a:ln>
              <a:noFill/>
            </a:ln>
          </p:spPr>
          <p:txBody>
            <a:bodyPr anchorCtr="0" anchor="b" bIns="91425" lIns="91425" spcFirstLastPara="1" rIns="91425" wrap="square" tIns="91425">
              <a:noAutofit/>
            </a:bodyPr>
            <a:lstStyle/>
            <a:p>
              <a:pPr indent="0" lvl="0" marL="0" rtl="0" algn="ctr">
                <a:lnSpc>
                  <a:spcPct val="115000"/>
                </a:lnSpc>
                <a:spcBef>
                  <a:spcPts val="0"/>
                </a:spcBef>
                <a:spcAft>
                  <a:spcPts val="0"/>
                </a:spcAft>
                <a:buNone/>
              </a:pPr>
              <a:r>
                <a:rPr b="1" lang="en" sz="1100">
                  <a:solidFill>
                    <a:srgbClr val="0B7140"/>
                  </a:solidFill>
                  <a:latin typeface="Nunito"/>
                  <a:ea typeface="Nunito"/>
                  <a:cs typeface="Nunito"/>
                  <a:sym typeface="Nunito"/>
                </a:rPr>
                <a:t>Integration &amp; System Testing</a:t>
              </a:r>
              <a:endParaRPr b="1" sz="1100">
                <a:solidFill>
                  <a:srgbClr val="0B7140"/>
                </a:solidFill>
                <a:latin typeface="Nunito"/>
                <a:ea typeface="Nunito"/>
                <a:cs typeface="Nunito"/>
                <a:sym typeface="Nunito"/>
              </a:endParaRPr>
            </a:p>
          </p:txBody>
        </p:sp>
        <p:sp>
          <p:nvSpPr>
            <p:cNvPr id="942" name="Google Shape;942;p82"/>
            <p:cNvSpPr txBox="1"/>
            <p:nvPr/>
          </p:nvSpPr>
          <p:spPr>
            <a:xfrm>
              <a:off x="1215700" y="3151825"/>
              <a:ext cx="1545600" cy="737400"/>
            </a:xfrm>
            <a:prstGeom prst="rect">
              <a:avLst/>
            </a:prstGeom>
            <a:noFill/>
            <a:ln>
              <a:noFill/>
            </a:ln>
          </p:spPr>
          <p:txBody>
            <a:bodyPr anchorCtr="0" anchor="t" bIns="91425" lIns="91425" spcFirstLastPara="1" rIns="91425" wrap="square" tIns="91425">
              <a:noAutofit/>
            </a:bodyPr>
            <a:lstStyle/>
            <a:p>
              <a:pPr indent="-292100" lvl="0" marL="457200" rtl="0" algn="l">
                <a:lnSpc>
                  <a:spcPct val="115000"/>
                </a:lnSpc>
                <a:spcBef>
                  <a:spcPts val="0"/>
                </a:spcBef>
                <a:spcAft>
                  <a:spcPts val="0"/>
                </a:spcAft>
                <a:buClr>
                  <a:srgbClr val="0B7140"/>
                </a:buClr>
                <a:buSzPts val="1000"/>
                <a:buFont typeface="Nunito"/>
                <a:buChar char="●"/>
              </a:pPr>
              <a:r>
                <a:rPr lang="en" sz="1000">
                  <a:solidFill>
                    <a:srgbClr val="0B7140"/>
                  </a:solidFill>
                  <a:latin typeface="Nunito"/>
                  <a:ea typeface="Nunito"/>
                  <a:cs typeface="Nunito"/>
                  <a:sym typeface="Nunito"/>
                </a:rPr>
                <a:t>Document Integration Steps</a:t>
              </a:r>
              <a:endParaRPr sz="1000">
                <a:solidFill>
                  <a:srgbClr val="0B7140"/>
                </a:solidFill>
                <a:latin typeface="Nunito"/>
                <a:ea typeface="Nunito"/>
                <a:cs typeface="Nunito"/>
                <a:sym typeface="Nunito"/>
              </a:endParaRPr>
            </a:p>
            <a:p>
              <a:pPr indent="-292100" lvl="0" marL="457200" rtl="0" algn="l">
                <a:lnSpc>
                  <a:spcPct val="115000"/>
                </a:lnSpc>
                <a:spcBef>
                  <a:spcPts val="0"/>
                </a:spcBef>
                <a:spcAft>
                  <a:spcPts val="0"/>
                </a:spcAft>
                <a:buClr>
                  <a:srgbClr val="0B7140"/>
                </a:buClr>
                <a:buSzPts val="1000"/>
                <a:buFont typeface="Nunito"/>
                <a:buChar char="●"/>
              </a:pPr>
              <a:r>
                <a:rPr lang="en" sz="1000">
                  <a:solidFill>
                    <a:srgbClr val="0B7140"/>
                  </a:solidFill>
                  <a:latin typeface="Nunito"/>
                  <a:ea typeface="Nunito"/>
                  <a:cs typeface="Nunito"/>
                  <a:sym typeface="Nunito"/>
                </a:rPr>
                <a:t>Integrate the 3 modules</a:t>
              </a:r>
              <a:endParaRPr sz="1000">
                <a:solidFill>
                  <a:srgbClr val="0B7140"/>
                </a:solidFill>
                <a:latin typeface="Nunito"/>
                <a:ea typeface="Nunito"/>
                <a:cs typeface="Nunito"/>
                <a:sym typeface="Nunito"/>
              </a:endParaRPr>
            </a:p>
            <a:p>
              <a:pPr indent="-292100" lvl="0" marL="457200" rtl="0" algn="l">
                <a:lnSpc>
                  <a:spcPct val="115000"/>
                </a:lnSpc>
                <a:spcBef>
                  <a:spcPts val="0"/>
                </a:spcBef>
                <a:spcAft>
                  <a:spcPts val="0"/>
                </a:spcAft>
                <a:buClr>
                  <a:srgbClr val="0B7140"/>
                </a:buClr>
                <a:buSzPts val="1000"/>
                <a:buFont typeface="Nunito"/>
                <a:buChar char="●"/>
              </a:pPr>
              <a:r>
                <a:rPr lang="en" sz="1000">
                  <a:solidFill>
                    <a:srgbClr val="0B7140"/>
                  </a:solidFill>
                  <a:latin typeface="Nunito"/>
                  <a:ea typeface="Nunito"/>
                  <a:cs typeface="Nunito"/>
                  <a:sym typeface="Nunito"/>
                </a:rPr>
                <a:t>Test the integrated system</a:t>
              </a:r>
              <a:endParaRPr sz="1000">
                <a:solidFill>
                  <a:srgbClr val="0B7140"/>
                </a:solidFill>
                <a:latin typeface="Nunito"/>
                <a:ea typeface="Nunito"/>
                <a:cs typeface="Nunito"/>
                <a:sym typeface="Nunito"/>
              </a:endParaRPr>
            </a:p>
          </p:txBody>
        </p:sp>
        <p:cxnSp>
          <p:nvCxnSpPr>
            <p:cNvPr id="943" name="Google Shape;943;p82"/>
            <p:cNvCxnSpPr/>
            <p:nvPr/>
          </p:nvCxnSpPr>
          <p:spPr>
            <a:xfrm>
              <a:off x="2180202" y="1695421"/>
              <a:ext cx="718500" cy="741900"/>
            </a:xfrm>
            <a:prstGeom prst="straightConnector1">
              <a:avLst/>
            </a:prstGeom>
            <a:noFill/>
            <a:ln cap="flat" cmpd="sng" w="9525">
              <a:solidFill>
                <a:srgbClr val="0B7743"/>
              </a:solidFill>
              <a:prstDash val="solid"/>
              <a:round/>
              <a:headEnd len="sm" w="sm" type="none"/>
              <a:tailEnd len="sm" w="sm" type="none"/>
            </a:ln>
          </p:spPr>
        </p:cxnSp>
        <p:sp>
          <p:nvSpPr>
            <p:cNvPr id="944" name="Google Shape;944;p82"/>
            <p:cNvSpPr/>
            <p:nvPr/>
          </p:nvSpPr>
          <p:spPr>
            <a:xfrm flipH="1">
              <a:off x="1083025" y="2306625"/>
              <a:ext cx="1834800" cy="143400"/>
            </a:xfrm>
            <a:prstGeom prst="parallelogram">
              <a:avLst>
                <a:gd fmla="val 96952" name="adj"/>
              </a:avLst>
            </a:prstGeom>
            <a:solidFill>
              <a:srgbClr val="0B77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945" name="Google Shape;945;p82"/>
            <p:cNvSpPr/>
            <p:nvPr/>
          </p:nvSpPr>
          <p:spPr>
            <a:xfrm>
              <a:off x="1083125" y="2460449"/>
              <a:ext cx="1834800" cy="143400"/>
            </a:xfrm>
            <a:prstGeom prst="parallelogram">
              <a:avLst>
                <a:gd fmla="val 96952" name="adj"/>
              </a:avLst>
            </a:prstGeom>
            <a:solidFill>
              <a:srgbClr val="0856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6" name="Google Shape;946;p82"/>
          <p:cNvGrpSpPr/>
          <p:nvPr/>
        </p:nvGrpSpPr>
        <p:grpSpPr>
          <a:xfrm>
            <a:off x="3099749" y="1574025"/>
            <a:ext cx="1834900" cy="2315200"/>
            <a:chOff x="1083025" y="1574025"/>
            <a:chExt cx="1834900" cy="2315200"/>
          </a:xfrm>
        </p:grpSpPr>
        <p:sp>
          <p:nvSpPr>
            <p:cNvPr id="947" name="Google Shape;947;p82"/>
            <p:cNvSpPr txBox="1"/>
            <p:nvPr/>
          </p:nvSpPr>
          <p:spPr>
            <a:xfrm>
              <a:off x="1208976" y="1574025"/>
              <a:ext cx="1019700" cy="2364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b="1" lang="en" sz="900">
                  <a:solidFill>
                    <a:srgbClr val="0B7140"/>
                  </a:solidFill>
                  <a:latin typeface="Nunito"/>
                  <a:ea typeface="Nunito"/>
                  <a:cs typeface="Nunito"/>
                  <a:sym typeface="Nunito"/>
                </a:rPr>
                <a:t>September 26, 2019</a:t>
              </a:r>
              <a:endParaRPr b="1" sz="900">
                <a:solidFill>
                  <a:srgbClr val="0B7140"/>
                </a:solidFill>
                <a:latin typeface="Nunito"/>
                <a:ea typeface="Nunito"/>
                <a:cs typeface="Nunito"/>
                <a:sym typeface="Nunito"/>
              </a:endParaRPr>
            </a:p>
          </p:txBody>
        </p:sp>
        <p:sp>
          <p:nvSpPr>
            <p:cNvPr id="948" name="Google Shape;948;p82"/>
            <p:cNvSpPr txBox="1"/>
            <p:nvPr/>
          </p:nvSpPr>
          <p:spPr>
            <a:xfrm>
              <a:off x="1235950" y="2577725"/>
              <a:ext cx="1505100" cy="446400"/>
            </a:xfrm>
            <a:prstGeom prst="rect">
              <a:avLst/>
            </a:prstGeom>
            <a:noFill/>
            <a:ln>
              <a:noFill/>
            </a:ln>
          </p:spPr>
          <p:txBody>
            <a:bodyPr anchorCtr="0" anchor="b" bIns="91425" lIns="91425" spcFirstLastPara="1" rIns="91425" wrap="square" tIns="91425">
              <a:noAutofit/>
            </a:bodyPr>
            <a:lstStyle/>
            <a:p>
              <a:pPr indent="0" lvl="0" marL="0" rtl="0" algn="ctr">
                <a:lnSpc>
                  <a:spcPct val="115000"/>
                </a:lnSpc>
                <a:spcBef>
                  <a:spcPts val="0"/>
                </a:spcBef>
                <a:spcAft>
                  <a:spcPts val="0"/>
                </a:spcAft>
                <a:buNone/>
              </a:pPr>
              <a:r>
                <a:rPr b="1" lang="en" sz="1100">
                  <a:solidFill>
                    <a:srgbClr val="0B7140"/>
                  </a:solidFill>
                  <a:latin typeface="Nunito"/>
                  <a:ea typeface="Nunito"/>
                  <a:cs typeface="Nunito"/>
                  <a:sym typeface="Nunito"/>
                </a:rPr>
                <a:t>Deployment</a:t>
              </a:r>
              <a:endParaRPr b="1" sz="1100">
                <a:solidFill>
                  <a:srgbClr val="0B7140"/>
                </a:solidFill>
                <a:latin typeface="Nunito"/>
                <a:ea typeface="Nunito"/>
                <a:cs typeface="Nunito"/>
                <a:sym typeface="Nunito"/>
              </a:endParaRPr>
            </a:p>
          </p:txBody>
        </p:sp>
        <p:sp>
          <p:nvSpPr>
            <p:cNvPr id="949" name="Google Shape;949;p82"/>
            <p:cNvSpPr txBox="1"/>
            <p:nvPr/>
          </p:nvSpPr>
          <p:spPr>
            <a:xfrm>
              <a:off x="1215700" y="3151825"/>
              <a:ext cx="1545600" cy="737400"/>
            </a:xfrm>
            <a:prstGeom prst="rect">
              <a:avLst/>
            </a:prstGeom>
            <a:noFill/>
            <a:ln>
              <a:noFill/>
            </a:ln>
          </p:spPr>
          <p:txBody>
            <a:bodyPr anchorCtr="0" anchor="t" bIns="91425" lIns="91425" spcFirstLastPara="1" rIns="91425" wrap="square" tIns="91425">
              <a:noAutofit/>
            </a:bodyPr>
            <a:lstStyle/>
            <a:p>
              <a:pPr indent="-285750" lvl="0" marL="457200" rtl="0" algn="l">
                <a:lnSpc>
                  <a:spcPct val="115000"/>
                </a:lnSpc>
                <a:spcBef>
                  <a:spcPts val="0"/>
                </a:spcBef>
                <a:spcAft>
                  <a:spcPts val="0"/>
                </a:spcAft>
                <a:buClr>
                  <a:srgbClr val="0B7140"/>
                </a:buClr>
                <a:buSzPts val="900"/>
                <a:buFont typeface="Nunito"/>
                <a:buChar char="●"/>
              </a:pPr>
              <a:r>
                <a:rPr lang="en" sz="900">
                  <a:solidFill>
                    <a:srgbClr val="0B7140"/>
                  </a:solidFill>
                  <a:latin typeface="Nunito"/>
                  <a:ea typeface="Nunito"/>
                  <a:cs typeface="Nunito"/>
                  <a:sym typeface="Nunito"/>
                </a:rPr>
                <a:t>Deploy the Integrated System to implement new functionalities</a:t>
              </a:r>
              <a:endParaRPr sz="900">
                <a:solidFill>
                  <a:srgbClr val="0B7140"/>
                </a:solidFill>
                <a:latin typeface="Nunito"/>
                <a:ea typeface="Nunito"/>
                <a:cs typeface="Nunito"/>
                <a:sym typeface="Nunito"/>
              </a:endParaRPr>
            </a:p>
          </p:txBody>
        </p:sp>
        <p:cxnSp>
          <p:nvCxnSpPr>
            <p:cNvPr id="950" name="Google Shape;950;p82"/>
            <p:cNvCxnSpPr/>
            <p:nvPr/>
          </p:nvCxnSpPr>
          <p:spPr>
            <a:xfrm>
              <a:off x="2180202" y="1695421"/>
              <a:ext cx="718500" cy="741900"/>
            </a:xfrm>
            <a:prstGeom prst="straightConnector1">
              <a:avLst/>
            </a:prstGeom>
            <a:noFill/>
            <a:ln cap="flat" cmpd="sng" w="9525">
              <a:solidFill>
                <a:srgbClr val="0B7743"/>
              </a:solidFill>
              <a:prstDash val="solid"/>
              <a:round/>
              <a:headEnd len="sm" w="sm" type="none"/>
              <a:tailEnd len="sm" w="sm" type="none"/>
            </a:ln>
          </p:spPr>
        </p:cxnSp>
        <p:sp>
          <p:nvSpPr>
            <p:cNvPr id="951" name="Google Shape;951;p82"/>
            <p:cNvSpPr/>
            <p:nvPr/>
          </p:nvSpPr>
          <p:spPr>
            <a:xfrm flipH="1">
              <a:off x="1083025" y="2306625"/>
              <a:ext cx="1834800" cy="143400"/>
            </a:xfrm>
            <a:prstGeom prst="parallelogram">
              <a:avLst>
                <a:gd fmla="val 96952" name="adj"/>
              </a:avLst>
            </a:prstGeom>
            <a:solidFill>
              <a:srgbClr val="0B77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952" name="Google Shape;952;p82"/>
            <p:cNvSpPr/>
            <p:nvPr/>
          </p:nvSpPr>
          <p:spPr>
            <a:xfrm>
              <a:off x="1083125" y="2460449"/>
              <a:ext cx="1834800" cy="143400"/>
            </a:xfrm>
            <a:prstGeom prst="parallelogram">
              <a:avLst>
                <a:gd fmla="val 96952" name="adj"/>
              </a:avLst>
            </a:prstGeom>
            <a:solidFill>
              <a:srgbClr val="0856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3" name="Google Shape;953;p82"/>
          <p:cNvSpPr/>
          <p:nvPr/>
        </p:nvSpPr>
        <p:spPr>
          <a:xfrm>
            <a:off x="5099100" y="2206075"/>
            <a:ext cx="419700" cy="347700"/>
          </a:xfrm>
          <a:prstGeom prst="star5">
            <a:avLst>
              <a:gd fmla="val 19098" name="adj"/>
              <a:gd fmla="val 105146" name="hf"/>
              <a:gd fmla="val 110557" name="vf"/>
            </a:avLst>
          </a:prstGeom>
          <a:solidFill>
            <a:srgbClr val="08563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82"/>
          <p:cNvSpPr txBox="1"/>
          <p:nvPr/>
        </p:nvSpPr>
        <p:spPr>
          <a:xfrm>
            <a:off x="5422800" y="2397900"/>
            <a:ext cx="6906000" cy="80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Nunito"/>
              <a:ea typeface="Nunito"/>
              <a:cs typeface="Nunito"/>
              <a:sym typeface="Nunito"/>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58" name="Shape 958"/>
        <p:cNvGrpSpPr/>
        <p:nvPr/>
      </p:nvGrpSpPr>
      <p:grpSpPr>
        <a:xfrm>
          <a:off x="0" y="0"/>
          <a:ext cx="0" cy="0"/>
          <a:chOff x="0" y="0"/>
          <a:chExt cx="0" cy="0"/>
        </a:xfrm>
      </p:grpSpPr>
      <p:sp>
        <p:nvSpPr>
          <p:cNvPr id="959" name="Google Shape;959;p83"/>
          <p:cNvSpPr txBox="1"/>
          <p:nvPr>
            <p:ph type="title"/>
          </p:nvPr>
        </p:nvSpPr>
        <p:spPr>
          <a:xfrm>
            <a:off x="888350" y="2191075"/>
            <a:ext cx="7030500" cy="999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800">
                <a:solidFill>
                  <a:srgbClr val="1D7E74"/>
                </a:solidFill>
              </a:rPr>
              <a:t>Thank You!</a:t>
            </a:r>
            <a:endParaRPr sz="4800">
              <a:solidFill>
                <a:srgbClr val="1D7E74"/>
              </a:solidFill>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3" name="Shape 963"/>
        <p:cNvGrpSpPr/>
        <p:nvPr/>
      </p:nvGrpSpPr>
      <p:grpSpPr>
        <a:xfrm>
          <a:off x="0" y="0"/>
          <a:ext cx="0" cy="0"/>
          <a:chOff x="0" y="0"/>
          <a:chExt cx="0" cy="0"/>
        </a:xfrm>
      </p:grpSpPr>
      <p:sp>
        <p:nvSpPr>
          <p:cNvPr id="964" name="Google Shape;964;p84"/>
          <p:cNvSpPr txBox="1"/>
          <p:nvPr>
            <p:ph idx="1" type="body"/>
          </p:nvPr>
        </p:nvSpPr>
        <p:spPr>
          <a:xfrm>
            <a:off x="1303800" y="162500"/>
            <a:ext cx="7030500" cy="436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Develop test plan - would it vary with your sdlc model? Be consistent (A/B testing validation category) </a:t>
            </a:r>
            <a:endParaRPr/>
          </a:p>
          <a:p>
            <a:pPr indent="0" lvl="0" marL="0" rtl="0" algn="l">
              <a:spcBef>
                <a:spcPts val="1600"/>
              </a:spcBef>
              <a:spcAft>
                <a:spcPts val="0"/>
              </a:spcAft>
              <a:buNone/>
            </a:pPr>
            <a:r>
              <a:rPr lang="en"/>
              <a:t>Write verification and validation requirements and acceptance criteria -Important</a:t>
            </a:r>
            <a:endParaRPr/>
          </a:p>
          <a:p>
            <a:pPr indent="0" lvl="0" marL="0" rtl="0" algn="l">
              <a:spcBef>
                <a:spcPts val="1600"/>
              </a:spcBef>
              <a:spcAft>
                <a:spcPts val="0"/>
              </a:spcAft>
              <a:buNone/>
            </a:pPr>
            <a:r>
              <a:rPr lang="en"/>
              <a:t>Decompose the user stories and acceptance tests further to single functionality</a:t>
            </a:r>
            <a:endParaRPr/>
          </a:p>
          <a:p>
            <a:pPr indent="0" lvl="0" marL="0" rtl="0" algn="l">
              <a:spcBef>
                <a:spcPts val="1600"/>
              </a:spcBef>
              <a:spcAft>
                <a:spcPts val="0"/>
              </a:spcAft>
              <a:buNone/>
            </a:pPr>
            <a:r>
              <a:rPr lang="en"/>
              <a:t>Maintain quantifiable values and figures in acceptance tests and user stories</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1" name="Shape 351"/>
        <p:cNvGrpSpPr/>
        <p:nvPr/>
      </p:nvGrpSpPr>
      <p:grpSpPr>
        <a:xfrm>
          <a:off x="0" y="0"/>
          <a:ext cx="0" cy="0"/>
          <a:chOff x="0" y="0"/>
          <a:chExt cx="0" cy="0"/>
        </a:xfrm>
      </p:grpSpPr>
      <p:sp>
        <p:nvSpPr>
          <p:cNvPr id="352" name="Google Shape;352;p20"/>
          <p:cNvSpPr txBox="1"/>
          <p:nvPr>
            <p:ph type="title"/>
          </p:nvPr>
        </p:nvSpPr>
        <p:spPr>
          <a:xfrm>
            <a:off x="1154575" y="63600"/>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1D7E74"/>
                </a:solidFill>
              </a:rPr>
              <a:t>Our Existing System</a:t>
            </a:r>
            <a:endParaRPr>
              <a:solidFill>
                <a:srgbClr val="1D7E74"/>
              </a:solidFill>
            </a:endParaRPr>
          </a:p>
        </p:txBody>
      </p:sp>
      <p:pic>
        <p:nvPicPr>
          <p:cNvPr id="353" name="Google Shape;353;p20"/>
          <p:cNvPicPr preferRelativeResize="0"/>
          <p:nvPr/>
        </p:nvPicPr>
        <p:blipFill>
          <a:blip r:embed="rId3">
            <a:alphaModFix/>
          </a:blip>
          <a:stretch>
            <a:fillRect/>
          </a:stretch>
        </p:blipFill>
        <p:spPr>
          <a:xfrm>
            <a:off x="719725" y="1257300"/>
            <a:ext cx="8016000" cy="3214600"/>
          </a:xfrm>
          <a:prstGeom prst="rect">
            <a:avLst/>
          </a:prstGeom>
          <a:noFill/>
          <a:ln>
            <a:noFill/>
          </a:ln>
        </p:spPr>
      </p:pic>
      <p:sp>
        <p:nvSpPr>
          <p:cNvPr id="354" name="Google Shape;354;p20"/>
          <p:cNvSpPr txBox="1"/>
          <p:nvPr/>
        </p:nvSpPr>
        <p:spPr>
          <a:xfrm>
            <a:off x="4606375" y="157700"/>
            <a:ext cx="242700" cy="19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latin typeface="Nunito"/>
                <a:ea typeface="Nunito"/>
                <a:cs typeface="Nunito"/>
                <a:sym typeface="Nunito"/>
              </a:rPr>
              <a:t>9</a:t>
            </a:r>
            <a:endParaRPr sz="800">
              <a:latin typeface="Nunito"/>
              <a:ea typeface="Nunito"/>
              <a:cs typeface="Nunito"/>
              <a:sym typeface="Nuni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8" name="Shape 358"/>
        <p:cNvGrpSpPr/>
        <p:nvPr/>
      </p:nvGrpSpPr>
      <p:grpSpPr>
        <a:xfrm>
          <a:off x="0" y="0"/>
          <a:ext cx="0" cy="0"/>
          <a:chOff x="0" y="0"/>
          <a:chExt cx="0" cy="0"/>
        </a:xfrm>
      </p:grpSpPr>
      <p:sp>
        <p:nvSpPr>
          <p:cNvPr id="359" name="Google Shape;359;p21"/>
          <p:cNvSpPr txBox="1"/>
          <p:nvPr>
            <p:ph type="title"/>
          </p:nvPr>
        </p:nvSpPr>
        <p:spPr>
          <a:xfrm>
            <a:off x="1303800" y="6308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1D7E74"/>
                </a:solidFill>
              </a:rPr>
              <a:t>Challenges we face with MySQL </a:t>
            </a:r>
            <a:endParaRPr>
              <a:solidFill>
                <a:srgbClr val="1D7E74"/>
              </a:solidFill>
            </a:endParaRPr>
          </a:p>
        </p:txBody>
      </p:sp>
      <p:pic>
        <p:nvPicPr>
          <p:cNvPr id="360" name="Google Shape;360;p21"/>
          <p:cNvPicPr preferRelativeResize="0"/>
          <p:nvPr/>
        </p:nvPicPr>
        <p:blipFill>
          <a:blip r:embed="rId3">
            <a:alphaModFix/>
          </a:blip>
          <a:stretch>
            <a:fillRect/>
          </a:stretch>
        </p:blipFill>
        <p:spPr>
          <a:xfrm>
            <a:off x="-2" y="3670775"/>
            <a:ext cx="1622500" cy="1472726"/>
          </a:xfrm>
          <a:prstGeom prst="rect">
            <a:avLst/>
          </a:prstGeom>
          <a:noFill/>
          <a:ln>
            <a:noFill/>
          </a:ln>
        </p:spPr>
      </p:pic>
      <p:grpSp>
        <p:nvGrpSpPr>
          <p:cNvPr id="361" name="Google Shape;361;p21"/>
          <p:cNvGrpSpPr/>
          <p:nvPr/>
        </p:nvGrpSpPr>
        <p:grpSpPr>
          <a:xfrm>
            <a:off x="0" y="1189989"/>
            <a:ext cx="2726700" cy="3482836"/>
            <a:chOff x="0" y="1189989"/>
            <a:chExt cx="2726700" cy="3482836"/>
          </a:xfrm>
        </p:grpSpPr>
        <p:sp>
          <p:nvSpPr>
            <p:cNvPr id="362" name="Google Shape;362;p21"/>
            <p:cNvSpPr/>
            <p:nvPr/>
          </p:nvSpPr>
          <p:spPr>
            <a:xfrm>
              <a:off x="0" y="1189989"/>
              <a:ext cx="2726700" cy="669000"/>
            </a:xfrm>
            <a:prstGeom prst="homePlate">
              <a:avLst>
                <a:gd fmla="val 50000" name="adj"/>
              </a:avLst>
            </a:prstGeom>
            <a:solidFill>
              <a:srgbClr val="08563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Nunito"/>
                  <a:ea typeface="Nunito"/>
                  <a:cs typeface="Nunito"/>
                  <a:sym typeface="Nunito"/>
                </a:rPr>
                <a:t>Unstructured Data</a:t>
              </a:r>
              <a:endParaRPr>
                <a:solidFill>
                  <a:srgbClr val="FFFFFF"/>
                </a:solidFill>
                <a:latin typeface="Nunito"/>
                <a:ea typeface="Nunito"/>
                <a:cs typeface="Nunito"/>
                <a:sym typeface="Nunito"/>
              </a:endParaRPr>
            </a:p>
          </p:txBody>
        </p:sp>
        <p:sp>
          <p:nvSpPr>
            <p:cNvPr id="363" name="Google Shape;363;p21"/>
            <p:cNvSpPr txBox="1"/>
            <p:nvPr/>
          </p:nvSpPr>
          <p:spPr>
            <a:xfrm>
              <a:off x="410850" y="2057125"/>
              <a:ext cx="1905000" cy="2615700"/>
            </a:xfrm>
            <a:prstGeom prst="rect">
              <a:avLst/>
            </a:prstGeom>
            <a:noFill/>
            <a:ln>
              <a:noFill/>
            </a:ln>
          </p:spPr>
          <p:txBody>
            <a:bodyPr anchorCtr="0" anchor="t" bIns="91425" lIns="91425" spcFirstLastPara="1" rIns="91425" wrap="square" tIns="91425">
              <a:noAutofit/>
            </a:bodyPr>
            <a:lstStyle/>
            <a:p>
              <a:pPr indent="0" lvl="0" marL="457200" rtl="0" algn="l">
                <a:lnSpc>
                  <a:spcPct val="115000"/>
                </a:lnSpc>
                <a:spcBef>
                  <a:spcPts val="0"/>
                </a:spcBef>
                <a:spcAft>
                  <a:spcPts val="1600"/>
                </a:spcAft>
                <a:buNone/>
              </a:pPr>
              <a:r>
                <a:rPr lang="en" sz="1200">
                  <a:solidFill>
                    <a:schemeClr val="dk2"/>
                  </a:solidFill>
                  <a:latin typeface="Nunito"/>
                  <a:ea typeface="Nunito"/>
                  <a:cs typeface="Nunito"/>
                  <a:sym typeface="Nunito"/>
                </a:rPr>
                <a:t>We plan to capture </a:t>
              </a:r>
              <a:r>
                <a:rPr b="1" lang="en" sz="1200">
                  <a:solidFill>
                    <a:schemeClr val="dk2"/>
                  </a:solidFill>
                  <a:latin typeface="Nunito"/>
                  <a:ea typeface="Nunito"/>
                  <a:cs typeface="Nunito"/>
                  <a:sym typeface="Nunito"/>
                </a:rPr>
                <a:t>unstructured</a:t>
              </a:r>
              <a:r>
                <a:rPr lang="en" sz="1200">
                  <a:solidFill>
                    <a:schemeClr val="dk2"/>
                  </a:solidFill>
                  <a:latin typeface="Nunito"/>
                  <a:ea typeface="Nunito"/>
                  <a:cs typeface="Nunito"/>
                  <a:sym typeface="Nunito"/>
                </a:rPr>
                <a:t> data from various sources which is not cost-efficient to store in MySQL </a:t>
              </a:r>
              <a:endParaRPr sz="1200">
                <a:latin typeface="Nunito"/>
                <a:ea typeface="Nunito"/>
                <a:cs typeface="Nunito"/>
                <a:sym typeface="Nunito"/>
              </a:endParaRPr>
            </a:p>
          </p:txBody>
        </p:sp>
      </p:grpSp>
      <p:grpSp>
        <p:nvGrpSpPr>
          <p:cNvPr id="364" name="Google Shape;364;p21"/>
          <p:cNvGrpSpPr/>
          <p:nvPr/>
        </p:nvGrpSpPr>
        <p:grpSpPr>
          <a:xfrm>
            <a:off x="2263425" y="1189775"/>
            <a:ext cx="2541300" cy="3483050"/>
            <a:chOff x="2263425" y="1189775"/>
            <a:chExt cx="2541300" cy="3483050"/>
          </a:xfrm>
        </p:grpSpPr>
        <p:sp>
          <p:nvSpPr>
            <p:cNvPr id="365" name="Google Shape;365;p21"/>
            <p:cNvSpPr/>
            <p:nvPr/>
          </p:nvSpPr>
          <p:spPr>
            <a:xfrm>
              <a:off x="2263425" y="1189775"/>
              <a:ext cx="2541300" cy="669000"/>
            </a:xfrm>
            <a:prstGeom prst="chevron">
              <a:avLst>
                <a:gd fmla="val 50000" name="adj"/>
              </a:avLst>
            </a:prstGeom>
            <a:solidFill>
              <a:srgbClr val="0B71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Nunito"/>
                  <a:ea typeface="Nunito"/>
                  <a:cs typeface="Nunito"/>
                  <a:sym typeface="Nunito"/>
                </a:rPr>
                <a:t>Schema Inflexibility</a:t>
              </a:r>
              <a:endParaRPr>
                <a:solidFill>
                  <a:srgbClr val="FFFFFF"/>
                </a:solidFill>
                <a:latin typeface="Nunito"/>
                <a:ea typeface="Nunito"/>
                <a:cs typeface="Nunito"/>
                <a:sym typeface="Nunito"/>
              </a:endParaRPr>
            </a:p>
          </p:txBody>
        </p:sp>
        <p:sp>
          <p:nvSpPr>
            <p:cNvPr id="366" name="Google Shape;366;p21"/>
            <p:cNvSpPr txBox="1"/>
            <p:nvPr/>
          </p:nvSpPr>
          <p:spPr>
            <a:xfrm>
              <a:off x="2512202" y="2057125"/>
              <a:ext cx="1905000" cy="2615700"/>
            </a:xfrm>
            <a:prstGeom prst="rect">
              <a:avLst/>
            </a:prstGeom>
            <a:noFill/>
            <a:ln>
              <a:noFill/>
            </a:ln>
          </p:spPr>
          <p:txBody>
            <a:bodyPr anchorCtr="0" anchor="t" bIns="91425" lIns="91425" spcFirstLastPara="1" rIns="91425" wrap="square" tIns="91425">
              <a:noAutofit/>
            </a:bodyPr>
            <a:lstStyle/>
            <a:p>
              <a:pPr indent="0" lvl="0" marL="457200" rtl="0" algn="l">
                <a:lnSpc>
                  <a:spcPct val="115000"/>
                </a:lnSpc>
                <a:spcBef>
                  <a:spcPts val="0"/>
                </a:spcBef>
                <a:spcAft>
                  <a:spcPts val="1600"/>
                </a:spcAft>
                <a:buNone/>
              </a:pPr>
              <a:r>
                <a:rPr lang="en" sz="1200">
                  <a:solidFill>
                    <a:schemeClr val="dk2"/>
                  </a:solidFill>
                  <a:latin typeface="Nunito"/>
                  <a:ea typeface="Nunito"/>
                  <a:cs typeface="Nunito"/>
                  <a:sym typeface="Nunito"/>
                </a:rPr>
                <a:t>We are constantly enhancing our data sources to understand our client’s preferences which makes schema flexibility and adaptability indispensable but MySQL has a rigid schema structure</a:t>
              </a:r>
              <a:endParaRPr sz="1200">
                <a:solidFill>
                  <a:srgbClr val="666666"/>
                </a:solidFill>
                <a:latin typeface="Nunito"/>
                <a:ea typeface="Nunito"/>
                <a:cs typeface="Nunito"/>
                <a:sym typeface="Nunito"/>
              </a:endParaRPr>
            </a:p>
          </p:txBody>
        </p:sp>
      </p:grpSp>
      <p:grpSp>
        <p:nvGrpSpPr>
          <p:cNvPr id="367" name="Google Shape;367;p21"/>
          <p:cNvGrpSpPr/>
          <p:nvPr/>
        </p:nvGrpSpPr>
        <p:grpSpPr>
          <a:xfrm>
            <a:off x="4329974" y="1189775"/>
            <a:ext cx="2541300" cy="3483050"/>
            <a:chOff x="4329974" y="1189775"/>
            <a:chExt cx="2541300" cy="3483050"/>
          </a:xfrm>
        </p:grpSpPr>
        <p:sp>
          <p:nvSpPr>
            <p:cNvPr id="368" name="Google Shape;368;p21"/>
            <p:cNvSpPr/>
            <p:nvPr/>
          </p:nvSpPr>
          <p:spPr>
            <a:xfrm>
              <a:off x="4329974" y="1189775"/>
              <a:ext cx="2541300" cy="669000"/>
            </a:xfrm>
            <a:prstGeom prst="chevron">
              <a:avLst>
                <a:gd fmla="val 50000" name="adj"/>
              </a:avLst>
            </a:prstGeom>
            <a:solidFill>
              <a:srgbClr val="0B774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Nunito"/>
                  <a:ea typeface="Nunito"/>
                  <a:cs typeface="Nunito"/>
                  <a:sym typeface="Nunito"/>
                </a:rPr>
                <a:t>Scalability</a:t>
              </a:r>
              <a:endParaRPr>
                <a:solidFill>
                  <a:srgbClr val="FFFFFF"/>
                </a:solidFill>
                <a:latin typeface="Nunito"/>
                <a:ea typeface="Nunito"/>
                <a:cs typeface="Nunito"/>
                <a:sym typeface="Nunito"/>
              </a:endParaRPr>
            </a:p>
          </p:txBody>
        </p:sp>
        <p:sp>
          <p:nvSpPr>
            <p:cNvPr id="369" name="Google Shape;369;p21"/>
            <p:cNvSpPr txBox="1"/>
            <p:nvPr/>
          </p:nvSpPr>
          <p:spPr>
            <a:xfrm>
              <a:off x="4613553" y="2057125"/>
              <a:ext cx="1905000" cy="2615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200">
                  <a:solidFill>
                    <a:schemeClr val="dk2"/>
                  </a:solidFill>
                  <a:latin typeface="Nunito"/>
                  <a:ea typeface="Nunito"/>
                  <a:cs typeface="Nunito"/>
                  <a:sym typeface="Nunito"/>
                </a:rPr>
                <a:t>MySQL was originally designed as a single-node system and not with the modern data center concept in mind. sharding solutions in MySQL are manual and make application code more complex. Any performance gain is lost when queries must access data across multiple shards</a:t>
              </a:r>
              <a:endParaRPr sz="1200">
                <a:latin typeface="Roboto"/>
                <a:ea typeface="Roboto"/>
                <a:cs typeface="Roboto"/>
                <a:sym typeface="Roboto"/>
              </a:endParaRPr>
            </a:p>
          </p:txBody>
        </p:sp>
      </p:grpSp>
      <p:grpSp>
        <p:nvGrpSpPr>
          <p:cNvPr id="370" name="Google Shape;370;p21"/>
          <p:cNvGrpSpPr/>
          <p:nvPr/>
        </p:nvGrpSpPr>
        <p:grpSpPr>
          <a:xfrm>
            <a:off x="6396739" y="1189775"/>
            <a:ext cx="2541300" cy="3483050"/>
            <a:chOff x="6396739" y="1189775"/>
            <a:chExt cx="2541300" cy="3483050"/>
          </a:xfrm>
        </p:grpSpPr>
        <p:sp>
          <p:nvSpPr>
            <p:cNvPr id="371" name="Google Shape;371;p21"/>
            <p:cNvSpPr/>
            <p:nvPr/>
          </p:nvSpPr>
          <p:spPr>
            <a:xfrm>
              <a:off x="6396739" y="1189775"/>
              <a:ext cx="2541300" cy="669000"/>
            </a:xfrm>
            <a:prstGeom prst="chevron">
              <a:avLst>
                <a:gd fmla="val 50000" name="adj"/>
              </a:avLst>
            </a:prstGeom>
            <a:solidFill>
              <a:srgbClr val="0C814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Nunito"/>
                  <a:ea typeface="Nunito"/>
                  <a:cs typeface="Nunito"/>
                  <a:sym typeface="Nunito"/>
                </a:rPr>
                <a:t>Oracle owned, not community-driven</a:t>
              </a:r>
              <a:endParaRPr>
                <a:solidFill>
                  <a:srgbClr val="FFFFFF"/>
                </a:solidFill>
                <a:latin typeface="Nunito"/>
                <a:ea typeface="Nunito"/>
                <a:cs typeface="Nunito"/>
                <a:sym typeface="Nunito"/>
              </a:endParaRPr>
            </a:p>
          </p:txBody>
        </p:sp>
        <p:sp>
          <p:nvSpPr>
            <p:cNvPr id="372" name="Google Shape;372;p21"/>
            <p:cNvSpPr txBox="1"/>
            <p:nvPr/>
          </p:nvSpPr>
          <p:spPr>
            <a:xfrm>
              <a:off x="6714905" y="2057125"/>
              <a:ext cx="1905000" cy="2615700"/>
            </a:xfrm>
            <a:prstGeom prst="rect">
              <a:avLst/>
            </a:prstGeom>
            <a:noFill/>
            <a:ln>
              <a:noFill/>
            </a:ln>
          </p:spPr>
          <p:txBody>
            <a:bodyPr anchorCtr="0" anchor="t" bIns="91425" lIns="91425" spcFirstLastPara="1" rIns="91425" wrap="square" tIns="91425">
              <a:noAutofit/>
            </a:bodyPr>
            <a:lstStyle/>
            <a:p>
              <a:pPr indent="0" lvl="0" marL="457200" rtl="0" algn="l">
                <a:lnSpc>
                  <a:spcPct val="115000"/>
                </a:lnSpc>
                <a:spcBef>
                  <a:spcPts val="0"/>
                </a:spcBef>
                <a:spcAft>
                  <a:spcPts val="1600"/>
                </a:spcAft>
                <a:buNone/>
              </a:pPr>
              <a:r>
                <a:rPr lang="en" sz="1200">
                  <a:solidFill>
                    <a:schemeClr val="dk2"/>
                  </a:solidFill>
                  <a:latin typeface="Nunito"/>
                  <a:ea typeface="Nunito"/>
                  <a:cs typeface="Nunito"/>
                  <a:sym typeface="Nunito"/>
                </a:rPr>
                <a:t>Lack of community makes MySQL developers inaccessible which makes it challenging to modify or customize enhancements which is against the spirit of Open Source</a:t>
              </a:r>
              <a:endParaRPr sz="1200">
                <a:latin typeface="Nunito"/>
                <a:ea typeface="Nunito"/>
                <a:cs typeface="Nunito"/>
                <a:sym typeface="Nunito"/>
              </a:endParaRPr>
            </a:p>
          </p:txBody>
        </p:sp>
      </p:grpSp>
      <p:sp>
        <p:nvSpPr>
          <p:cNvPr id="373" name="Google Shape;373;p21"/>
          <p:cNvSpPr txBox="1"/>
          <p:nvPr/>
        </p:nvSpPr>
        <p:spPr>
          <a:xfrm>
            <a:off x="1573975" y="3566500"/>
            <a:ext cx="327600" cy="29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latin typeface="Nunito"/>
                <a:ea typeface="Nunito"/>
                <a:cs typeface="Nunito"/>
                <a:sym typeface="Nunito"/>
              </a:rPr>
              <a:t>10</a:t>
            </a:r>
            <a:endParaRPr sz="800">
              <a:latin typeface="Nunito"/>
              <a:ea typeface="Nunito"/>
              <a:cs typeface="Nunito"/>
              <a:sym typeface="Nunito"/>
            </a:endParaRPr>
          </a:p>
        </p:txBody>
      </p:sp>
      <p:sp>
        <p:nvSpPr>
          <p:cNvPr id="374" name="Google Shape;374;p21"/>
          <p:cNvSpPr txBox="1"/>
          <p:nvPr/>
        </p:nvSpPr>
        <p:spPr>
          <a:xfrm>
            <a:off x="7618575" y="4527325"/>
            <a:ext cx="434400" cy="16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latin typeface="Nunito"/>
                <a:ea typeface="Nunito"/>
                <a:cs typeface="Nunito"/>
                <a:sym typeface="Nunito"/>
              </a:rPr>
              <a:t>11</a:t>
            </a:r>
            <a:endParaRPr sz="800">
              <a:latin typeface="Nunito"/>
              <a:ea typeface="Nunito"/>
              <a:cs typeface="Nunito"/>
              <a:sym typeface="Nunito"/>
            </a:endParaRPr>
          </a:p>
        </p:txBody>
      </p:sp>
      <p:sp>
        <p:nvSpPr>
          <p:cNvPr id="375" name="Google Shape;375;p21"/>
          <p:cNvSpPr txBox="1"/>
          <p:nvPr/>
        </p:nvSpPr>
        <p:spPr>
          <a:xfrm>
            <a:off x="5665100" y="4527325"/>
            <a:ext cx="327600" cy="29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latin typeface="Nunito"/>
                <a:ea typeface="Nunito"/>
                <a:cs typeface="Nunito"/>
                <a:sym typeface="Nunito"/>
              </a:rPr>
              <a:t>12</a:t>
            </a:r>
            <a:endParaRPr sz="800">
              <a:latin typeface="Nunito"/>
              <a:ea typeface="Nunito"/>
              <a:cs typeface="Nunito"/>
              <a:sym typeface="Nunito"/>
            </a:endParaRPr>
          </a:p>
        </p:txBody>
      </p:sp>
    </p:spTree>
  </p:cSld>
  <p:clrMapOvr>
    <a:masterClrMapping/>
  </p:clrMapOvr>
</p:sld>
</file>

<file path=ppt/theme/theme1.xml><?xml version="1.0" encoding="utf-8"?>
<a:theme xmlns:a="http://schemas.openxmlformats.org/drawingml/2006/main" xmlns:r="http://schemas.openxmlformats.org/officeDocument/2006/relationships"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